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2"/>
  </p:notesMasterIdLst>
  <p:handoutMasterIdLst>
    <p:handoutMasterId r:id="rId23"/>
  </p:handoutMasterIdLst>
  <p:sldIdLst>
    <p:sldId id="256" r:id="rId5"/>
    <p:sldId id="283" r:id="rId6"/>
    <p:sldId id="285" r:id="rId7"/>
    <p:sldId id="284" r:id="rId8"/>
    <p:sldId id="286" r:id="rId9"/>
    <p:sldId id="271" r:id="rId10"/>
    <p:sldId id="287" r:id="rId11"/>
    <p:sldId id="297" r:id="rId12"/>
    <p:sldId id="288" r:id="rId13"/>
    <p:sldId id="290" r:id="rId14"/>
    <p:sldId id="293" r:id="rId15"/>
    <p:sldId id="279" r:id="rId16"/>
    <p:sldId id="296" r:id="rId17"/>
    <p:sldId id="295" r:id="rId18"/>
    <p:sldId id="294" r:id="rId19"/>
    <p:sldId id="298" r:id="rId20"/>
    <p:sldId id="299" r:id="rId21"/>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nvenuto" id="{E75E278A-FF0E-49A4-B170-79828D63BBAD}">
          <p14:sldIdLst>
            <p14:sldId id="256"/>
            <p14:sldId id="283"/>
            <p14:sldId id="285"/>
            <p14:sldId id="284"/>
            <p14:sldId id="286"/>
          </p14:sldIdLst>
        </p14:section>
        <p14:section name="Progettazione, morphing, annotazione, collaborazione, Aiutami" id="{B9B51309-D148-4332-87C2-07BE32FBCA3B}">
          <p14:sldIdLst>
            <p14:sldId id="271"/>
            <p14:sldId id="287"/>
            <p14:sldId id="297"/>
            <p14:sldId id="288"/>
            <p14:sldId id="290"/>
            <p14:sldId id="293"/>
            <p14:sldId id="279"/>
            <p14:sldId id="296"/>
            <p14:sldId id="295"/>
            <p14:sldId id="294"/>
            <p14:sldId id="298"/>
          </p14:sldIdLst>
        </p14:section>
        <p14:section name="Altre informazioni" id="{2CC34DB2-6590-42C0-AD4B-A04C6060184E}">
          <p14:sldIdLst>
            <p14:sldId id="29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ore"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62F"/>
    <a:srgbClr val="D24726"/>
    <a:srgbClr val="404040"/>
    <a:srgbClr val="FF9B45"/>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537" autoAdjust="0"/>
  </p:normalViewPr>
  <p:slideViewPr>
    <p:cSldViewPr snapToGrid="0">
      <p:cViewPr varScale="1">
        <p:scale>
          <a:sx n="81" d="100"/>
          <a:sy n="81" d="100"/>
        </p:scale>
        <p:origin x="480"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3" d="100"/>
          <a:sy n="73" d="100"/>
        </p:scale>
        <p:origin x="337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3" Type="http://schemas.openxmlformats.org/officeDocument/2006/relationships/hyperlink" Target="https://www.miur.gov.it/web/guest/-/linee-guida-dei-percorsi-per-le-competenze-trasversali-e-per-l-orientamento" TargetMode="External"/><Relationship Id="rId2" Type="http://schemas.openxmlformats.org/officeDocument/2006/relationships/hyperlink" Target="http://www.liceopizzi.edu.it/" TargetMode="External"/><Relationship Id="rId1" Type="http://schemas.openxmlformats.org/officeDocument/2006/relationships/hyperlink" Target="https://www.miur.gov.it/web/guest/scuola-secondaria-di-secondo-grado"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s>
</file>

<file path=ppt/diagrams/_rels/data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image" Target="../media/image1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3" Type="http://schemas.openxmlformats.org/officeDocument/2006/relationships/hyperlink" Target="http://www.liceopizzi.edu.it/" TargetMode="External"/><Relationship Id="rId2" Type="http://schemas.openxmlformats.org/officeDocument/2006/relationships/hyperlink" Target="https://www.miur.gov.it/web/guest/scuola-secondaria-di-secondo-grado" TargetMode="External"/><Relationship Id="rId1" Type="http://schemas.openxmlformats.org/officeDocument/2006/relationships/hyperlink" Target="https://www.miur.gov.it/web/guest/-/linee-guida-dei-percorsi-per-le-competenze-trasversali-e-per-l-orientamento"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s>
</file>

<file path=ppt/diagrams/_rels/drawing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A9AE0E-D71A-4B35-910E-CD38421686C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770BB907-8504-4469-A7C9-9E44D20CC30A}">
      <dgm:prSet phldrT="[Testo]"/>
      <dgm:spPr/>
      <dgm:t>
        <a:bodyPr vert="vert"/>
        <a:lstStyle/>
        <a:p>
          <a:pPr algn="l"/>
          <a:r>
            <a:rPr lang="it-IT" dirty="0" smtClean="0"/>
            <a:t>  Il Progetto</a:t>
          </a:r>
        </a:p>
        <a:p>
          <a:pPr algn="l"/>
          <a:endParaRPr lang="it-IT" dirty="0"/>
        </a:p>
      </dgm:t>
    </dgm:pt>
    <dgm:pt modelId="{645845AD-2539-4EE5-B847-84004188D3EB}" type="parTrans" cxnId="{E88B33E4-CB55-420E-8491-955285587CB5}">
      <dgm:prSet/>
      <dgm:spPr/>
      <dgm:t>
        <a:bodyPr/>
        <a:lstStyle/>
        <a:p>
          <a:endParaRPr lang="it-IT"/>
        </a:p>
      </dgm:t>
    </dgm:pt>
    <dgm:pt modelId="{214D3453-246E-4D5A-A33E-75DB8FD433D0}" type="sibTrans" cxnId="{E88B33E4-CB55-420E-8491-955285587CB5}">
      <dgm:prSet/>
      <dgm:spPr/>
      <dgm:t>
        <a:bodyPr/>
        <a:lstStyle/>
        <a:p>
          <a:endParaRPr lang="it-IT"/>
        </a:p>
      </dgm:t>
    </dgm:pt>
    <dgm:pt modelId="{CB6096A8-D4BA-4F19-8EEE-6D224A40885C}">
      <dgm:prSet phldrT="[Testo]" custT="1"/>
      <dgm:spPr/>
      <dgm:t>
        <a:bodyPr/>
        <a:lstStyle/>
        <a:p>
          <a:r>
            <a:rPr lang="it-IT" sz="2800" b="1" dirty="0" smtClean="0">
              <a:solidFill>
                <a:srgbClr val="FF0000"/>
              </a:solidFill>
            </a:rPr>
            <a:t>E’ Triennale</a:t>
          </a:r>
        </a:p>
        <a:p>
          <a:r>
            <a:rPr lang="it-IT" sz="1300" dirty="0" smtClean="0"/>
            <a:t>-si sviluppa lungo il triennio e può prevedere una pluralità di tipologie di realizzazione in contesti organizzativi o professionali, in aula, con enti pubblici e privati, incontri con esperti, visite aziendali, ricerca sul campo, simulazione d’impresa, tirocini, progetti di imprenditorialità, esperienze all’estero </a:t>
          </a:r>
        </a:p>
        <a:p>
          <a:endParaRPr lang="it-IT" sz="1300" dirty="0" smtClean="0"/>
        </a:p>
        <a:p>
          <a:endParaRPr lang="it-IT" sz="1300" dirty="0"/>
        </a:p>
      </dgm:t>
    </dgm:pt>
    <dgm:pt modelId="{EA8255DA-6E3E-4590-878E-D3D33A04AA63}" type="parTrans" cxnId="{A465A0D3-53BF-4D39-ACD2-1AF736605F12}">
      <dgm:prSet/>
      <dgm:spPr/>
      <dgm:t>
        <a:bodyPr/>
        <a:lstStyle/>
        <a:p>
          <a:endParaRPr lang="it-IT"/>
        </a:p>
      </dgm:t>
    </dgm:pt>
    <dgm:pt modelId="{CB03CC9D-FC45-4833-9CCE-67DAD9BF6A56}" type="sibTrans" cxnId="{A465A0D3-53BF-4D39-ACD2-1AF736605F12}">
      <dgm:prSet/>
      <dgm:spPr/>
      <dgm:t>
        <a:bodyPr/>
        <a:lstStyle/>
        <a:p>
          <a:endParaRPr lang="it-IT"/>
        </a:p>
      </dgm:t>
    </dgm:pt>
    <dgm:pt modelId="{D53CEED3-D730-4FD2-BC70-D67601D5A57A}">
      <dgm:prSet phldrT="[Testo]" custT="1"/>
      <dgm:spPr/>
      <dgm:t>
        <a:bodyPr/>
        <a:lstStyle/>
        <a:p>
          <a:r>
            <a:rPr lang="it-IT" sz="2800" b="1" dirty="0" smtClean="0">
              <a:solidFill>
                <a:srgbClr val="FF0000"/>
              </a:solidFill>
            </a:rPr>
            <a:t>E’ Unitario</a:t>
          </a:r>
        </a:p>
        <a:p>
          <a:r>
            <a:rPr lang="it-IT" sz="1400" dirty="0" smtClean="0"/>
            <a:t>-non contiene esperienze isolate per le quali occorre realizzare una ulteriore progettazione, ma tutte le esperienze si inseriscono all’interno dello stesso percorso triennale, perché ritenute utili al raggiungimento delle competenze specifiche e trasversali  </a:t>
          </a:r>
          <a:endParaRPr lang="it-IT" sz="1400" dirty="0"/>
        </a:p>
      </dgm:t>
    </dgm:pt>
    <dgm:pt modelId="{7DBC64B8-15A5-4981-BAEF-4A7443A0656A}" type="parTrans" cxnId="{BE472C02-C184-40E5-A53A-EF3939BADCA2}">
      <dgm:prSet/>
      <dgm:spPr/>
      <dgm:t>
        <a:bodyPr/>
        <a:lstStyle/>
        <a:p>
          <a:endParaRPr lang="it-IT"/>
        </a:p>
      </dgm:t>
    </dgm:pt>
    <dgm:pt modelId="{20727283-F62D-409C-B1E8-7564C93E28E6}" type="sibTrans" cxnId="{BE472C02-C184-40E5-A53A-EF3939BADCA2}">
      <dgm:prSet/>
      <dgm:spPr/>
      <dgm:t>
        <a:bodyPr/>
        <a:lstStyle/>
        <a:p>
          <a:endParaRPr lang="it-IT"/>
        </a:p>
      </dgm:t>
    </dgm:pt>
    <dgm:pt modelId="{C9E27E35-6C84-4F29-9AA1-547376003EFF}">
      <dgm:prSet phldrT="[Testo]" custT="1"/>
      <dgm:spPr/>
      <dgm:t>
        <a:bodyPr/>
        <a:lstStyle/>
        <a:p>
          <a:r>
            <a:rPr lang="it-IT" sz="2800" b="1" dirty="0" smtClean="0">
              <a:solidFill>
                <a:srgbClr val="FF0000"/>
              </a:solidFill>
            </a:rPr>
            <a:t>E’ Flessibile</a:t>
          </a:r>
        </a:p>
        <a:p>
          <a:r>
            <a:rPr lang="it-IT" sz="1400" dirty="0" smtClean="0"/>
            <a:t>-può prevedere diverse modalità organizzative: durante il periodo di svolgimento delle lezioni o, come nel caso delle attività stagionali, durante la chiusura delle scuole, all’interno o all’esterno degli ambienti scolastici, all’estero </a:t>
          </a:r>
          <a:endParaRPr lang="it-IT" sz="1400" dirty="0"/>
        </a:p>
      </dgm:t>
    </dgm:pt>
    <dgm:pt modelId="{EB7C7A79-29AB-4575-B4B2-88E63FDBD3CE}" type="parTrans" cxnId="{793F9875-1B9F-4C5A-90D5-8B30E700927B}">
      <dgm:prSet/>
      <dgm:spPr/>
      <dgm:t>
        <a:bodyPr/>
        <a:lstStyle/>
        <a:p>
          <a:endParaRPr lang="it-IT"/>
        </a:p>
      </dgm:t>
    </dgm:pt>
    <dgm:pt modelId="{30566801-1CC5-4286-841D-8C5420073DFC}" type="sibTrans" cxnId="{793F9875-1B9F-4C5A-90D5-8B30E700927B}">
      <dgm:prSet/>
      <dgm:spPr/>
      <dgm:t>
        <a:bodyPr/>
        <a:lstStyle/>
        <a:p>
          <a:endParaRPr lang="it-IT"/>
        </a:p>
      </dgm:t>
    </dgm:pt>
    <dgm:pt modelId="{2C3E9702-1025-474A-A692-6DE6839B911C}" type="pres">
      <dgm:prSet presAssocID="{87A9AE0E-D71A-4B35-910E-CD38421686CB}" presName="vert0" presStyleCnt="0">
        <dgm:presLayoutVars>
          <dgm:dir/>
          <dgm:animOne val="branch"/>
          <dgm:animLvl val="lvl"/>
        </dgm:presLayoutVars>
      </dgm:prSet>
      <dgm:spPr/>
      <dgm:t>
        <a:bodyPr/>
        <a:lstStyle/>
        <a:p>
          <a:endParaRPr lang="it-IT"/>
        </a:p>
      </dgm:t>
    </dgm:pt>
    <dgm:pt modelId="{D66E7B4E-2807-47AF-B5B8-1A6F225A3933}" type="pres">
      <dgm:prSet presAssocID="{770BB907-8504-4469-A7C9-9E44D20CC30A}" presName="thickLine" presStyleLbl="alignNode1" presStyleIdx="0" presStyleCnt="1"/>
      <dgm:spPr/>
    </dgm:pt>
    <dgm:pt modelId="{118DFD7F-054C-4F02-A862-125A4E427EA8}" type="pres">
      <dgm:prSet presAssocID="{770BB907-8504-4469-A7C9-9E44D20CC30A}" presName="horz1" presStyleCnt="0"/>
      <dgm:spPr/>
    </dgm:pt>
    <dgm:pt modelId="{187BC65E-C84C-4209-AD4E-C0451BA7F30E}" type="pres">
      <dgm:prSet presAssocID="{770BB907-8504-4469-A7C9-9E44D20CC30A}" presName="tx1" presStyleLbl="revTx" presStyleIdx="0" presStyleCnt="4" custScaleX="83596"/>
      <dgm:spPr/>
      <dgm:t>
        <a:bodyPr/>
        <a:lstStyle/>
        <a:p>
          <a:endParaRPr lang="it-IT"/>
        </a:p>
      </dgm:t>
    </dgm:pt>
    <dgm:pt modelId="{C1E0951E-74AC-468C-8C3F-508A7BFA7F30}" type="pres">
      <dgm:prSet presAssocID="{770BB907-8504-4469-A7C9-9E44D20CC30A}" presName="vert1" presStyleCnt="0"/>
      <dgm:spPr/>
    </dgm:pt>
    <dgm:pt modelId="{72372826-A9A0-42B1-AFC6-75087E07F0D8}" type="pres">
      <dgm:prSet presAssocID="{CB6096A8-D4BA-4F19-8EEE-6D224A40885C}" presName="vertSpace2a" presStyleCnt="0"/>
      <dgm:spPr/>
    </dgm:pt>
    <dgm:pt modelId="{0D2DA0F1-6809-46B0-8364-AAED9E770E75}" type="pres">
      <dgm:prSet presAssocID="{CB6096A8-D4BA-4F19-8EEE-6D224A40885C}" presName="horz2" presStyleCnt="0"/>
      <dgm:spPr/>
    </dgm:pt>
    <dgm:pt modelId="{8F3EC0B6-75D2-4C69-96F8-074F5B46CAC1}" type="pres">
      <dgm:prSet presAssocID="{CB6096A8-D4BA-4F19-8EEE-6D224A40885C}" presName="horzSpace2" presStyleCnt="0"/>
      <dgm:spPr/>
    </dgm:pt>
    <dgm:pt modelId="{9123F917-B476-4E3D-915E-61BB89F9FC97}" type="pres">
      <dgm:prSet presAssocID="{CB6096A8-D4BA-4F19-8EEE-6D224A40885C}" presName="tx2" presStyleLbl="revTx" presStyleIdx="1" presStyleCnt="4" custScaleY="113292"/>
      <dgm:spPr/>
      <dgm:t>
        <a:bodyPr/>
        <a:lstStyle/>
        <a:p>
          <a:endParaRPr lang="it-IT"/>
        </a:p>
      </dgm:t>
    </dgm:pt>
    <dgm:pt modelId="{E7A21644-868B-4EB1-98B9-581EC1C37C49}" type="pres">
      <dgm:prSet presAssocID="{CB6096A8-D4BA-4F19-8EEE-6D224A40885C}" presName="vert2" presStyleCnt="0"/>
      <dgm:spPr/>
    </dgm:pt>
    <dgm:pt modelId="{B19A15F3-CF65-4D99-B49A-FD1D1191976D}" type="pres">
      <dgm:prSet presAssocID="{CB6096A8-D4BA-4F19-8EEE-6D224A40885C}" presName="thinLine2b" presStyleLbl="callout" presStyleIdx="0" presStyleCnt="3"/>
      <dgm:spPr/>
    </dgm:pt>
    <dgm:pt modelId="{5012C76C-6464-4659-A542-3E6554C8D292}" type="pres">
      <dgm:prSet presAssocID="{CB6096A8-D4BA-4F19-8EEE-6D224A40885C}" presName="vertSpace2b" presStyleCnt="0"/>
      <dgm:spPr/>
    </dgm:pt>
    <dgm:pt modelId="{BC87B5F6-3435-49E8-B9B0-A87A02F9ACD2}" type="pres">
      <dgm:prSet presAssocID="{D53CEED3-D730-4FD2-BC70-D67601D5A57A}" presName="horz2" presStyleCnt="0"/>
      <dgm:spPr/>
    </dgm:pt>
    <dgm:pt modelId="{8ADEF78D-5F4C-49D5-B85D-B213F2F1ED6B}" type="pres">
      <dgm:prSet presAssocID="{D53CEED3-D730-4FD2-BC70-D67601D5A57A}" presName="horzSpace2" presStyleCnt="0"/>
      <dgm:spPr/>
    </dgm:pt>
    <dgm:pt modelId="{14DE1099-776F-4C21-8980-281C41E7C8FE}" type="pres">
      <dgm:prSet presAssocID="{D53CEED3-D730-4FD2-BC70-D67601D5A57A}" presName="tx2" presStyleLbl="revTx" presStyleIdx="2" presStyleCnt="4" custScaleY="113750"/>
      <dgm:spPr/>
      <dgm:t>
        <a:bodyPr/>
        <a:lstStyle/>
        <a:p>
          <a:endParaRPr lang="it-IT"/>
        </a:p>
      </dgm:t>
    </dgm:pt>
    <dgm:pt modelId="{FC27059C-2E22-4DB6-AE49-AE91E613F04A}" type="pres">
      <dgm:prSet presAssocID="{D53CEED3-D730-4FD2-BC70-D67601D5A57A}" presName="vert2" presStyleCnt="0"/>
      <dgm:spPr/>
    </dgm:pt>
    <dgm:pt modelId="{C7A76BC1-A24F-4777-8889-C9D5FC05BBB5}" type="pres">
      <dgm:prSet presAssocID="{D53CEED3-D730-4FD2-BC70-D67601D5A57A}" presName="thinLine2b" presStyleLbl="callout" presStyleIdx="1" presStyleCnt="3"/>
      <dgm:spPr/>
    </dgm:pt>
    <dgm:pt modelId="{B9B1299C-3E37-4534-B385-4988A61CC26B}" type="pres">
      <dgm:prSet presAssocID="{D53CEED3-D730-4FD2-BC70-D67601D5A57A}" presName="vertSpace2b" presStyleCnt="0"/>
      <dgm:spPr/>
    </dgm:pt>
    <dgm:pt modelId="{13D0D9ED-253F-4CEE-99FA-F18088F90B17}" type="pres">
      <dgm:prSet presAssocID="{C9E27E35-6C84-4F29-9AA1-547376003EFF}" presName="horz2" presStyleCnt="0"/>
      <dgm:spPr/>
    </dgm:pt>
    <dgm:pt modelId="{15152B77-81DA-4428-B485-E0BAFF9F1526}" type="pres">
      <dgm:prSet presAssocID="{C9E27E35-6C84-4F29-9AA1-547376003EFF}" presName="horzSpace2" presStyleCnt="0"/>
      <dgm:spPr/>
    </dgm:pt>
    <dgm:pt modelId="{DE71BF29-A465-4C3B-AE92-4F7386CD56C3}" type="pres">
      <dgm:prSet presAssocID="{C9E27E35-6C84-4F29-9AA1-547376003EFF}" presName="tx2" presStyleLbl="revTx" presStyleIdx="3" presStyleCnt="4" custScaleY="117018"/>
      <dgm:spPr/>
      <dgm:t>
        <a:bodyPr/>
        <a:lstStyle/>
        <a:p>
          <a:endParaRPr lang="it-IT"/>
        </a:p>
      </dgm:t>
    </dgm:pt>
    <dgm:pt modelId="{413FCEE3-7FDA-4252-B0B1-7773EDEA72E9}" type="pres">
      <dgm:prSet presAssocID="{C9E27E35-6C84-4F29-9AA1-547376003EFF}" presName="vert2" presStyleCnt="0"/>
      <dgm:spPr/>
    </dgm:pt>
    <dgm:pt modelId="{17D33207-E3A8-4A7E-AFE5-9163E2B92970}" type="pres">
      <dgm:prSet presAssocID="{C9E27E35-6C84-4F29-9AA1-547376003EFF}" presName="thinLine2b" presStyleLbl="callout" presStyleIdx="2" presStyleCnt="3"/>
      <dgm:spPr/>
    </dgm:pt>
    <dgm:pt modelId="{B8E06322-B1DA-40BB-972D-370D88FA9626}" type="pres">
      <dgm:prSet presAssocID="{C9E27E35-6C84-4F29-9AA1-547376003EFF}" presName="vertSpace2b" presStyleCnt="0"/>
      <dgm:spPr/>
    </dgm:pt>
  </dgm:ptLst>
  <dgm:cxnLst>
    <dgm:cxn modelId="{793F9875-1B9F-4C5A-90D5-8B30E700927B}" srcId="{770BB907-8504-4469-A7C9-9E44D20CC30A}" destId="{C9E27E35-6C84-4F29-9AA1-547376003EFF}" srcOrd="2" destOrd="0" parTransId="{EB7C7A79-29AB-4575-B4B2-88E63FDBD3CE}" sibTransId="{30566801-1CC5-4286-841D-8C5420073DFC}"/>
    <dgm:cxn modelId="{16A4572A-9639-4FE2-B08A-64033ABAF4DD}" type="presOf" srcId="{C9E27E35-6C84-4F29-9AA1-547376003EFF}" destId="{DE71BF29-A465-4C3B-AE92-4F7386CD56C3}" srcOrd="0" destOrd="0" presId="urn:microsoft.com/office/officeart/2008/layout/LinedList"/>
    <dgm:cxn modelId="{BE472C02-C184-40E5-A53A-EF3939BADCA2}" srcId="{770BB907-8504-4469-A7C9-9E44D20CC30A}" destId="{D53CEED3-D730-4FD2-BC70-D67601D5A57A}" srcOrd="1" destOrd="0" parTransId="{7DBC64B8-15A5-4981-BAEF-4A7443A0656A}" sibTransId="{20727283-F62D-409C-B1E8-7564C93E28E6}"/>
    <dgm:cxn modelId="{A465A0D3-53BF-4D39-ACD2-1AF736605F12}" srcId="{770BB907-8504-4469-A7C9-9E44D20CC30A}" destId="{CB6096A8-D4BA-4F19-8EEE-6D224A40885C}" srcOrd="0" destOrd="0" parTransId="{EA8255DA-6E3E-4590-878E-D3D33A04AA63}" sibTransId="{CB03CC9D-FC45-4833-9CCE-67DAD9BF6A56}"/>
    <dgm:cxn modelId="{33080CA0-DD4A-4573-830E-E2C0DFCC83DB}" type="presOf" srcId="{87A9AE0E-D71A-4B35-910E-CD38421686CB}" destId="{2C3E9702-1025-474A-A692-6DE6839B911C}" srcOrd="0" destOrd="0" presId="urn:microsoft.com/office/officeart/2008/layout/LinedList"/>
    <dgm:cxn modelId="{3D5ABB5D-C300-438A-9827-4C9E93515ACD}" type="presOf" srcId="{770BB907-8504-4469-A7C9-9E44D20CC30A}" destId="{187BC65E-C84C-4209-AD4E-C0451BA7F30E}" srcOrd="0" destOrd="0" presId="urn:microsoft.com/office/officeart/2008/layout/LinedList"/>
    <dgm:cxn modelId="{32C688A2-143D-407B-8603-E47C5908429C}" type="presOf" srcId="{CB6096A8-D4BA-4F19-8EEE-6D224A40885C}" destId="{9123F917-B476-4E3D-915E-61BB89F9FC97}" srcOrd="0" destOrd="0" presId="urn:microsoft.com/office/officeart/2008/layout/LinedList"/>
    <dgm:cxn modelId="{E88B33E4-CB55-420E-8491-955285587CB5}" srcId="{87A9AE0E-D71A-4B35-910E-CD38421686CB}" destId="{770BB907-8504-4469-A7C9-9E44D20CC30A}" srcOrd="0" destOrd="0" parTransId="{645845AD-2539-4EE5-B847-84004188D3EB}" sibTransId="{214D3453-246E-4D5A-A33E-75DB8FD433D0}"/>
    <dgm:cxn modelId="{4F341D04-8F35-4CAA-AC9C-3AD4A44CB763}" type="presOf" srcId="{D53CEED3-D730-4FD2-BC70-D67601D5A57A}" destId="{14DE1099-776F-4C21-8980-281C41E7C8FE}" srcOrd="0" destOrd="0" presId="urn:microsoft.com/office/officeart/2008/layout/LinedList"/>
    <dgm:cxn modelId="{5349C231-5F5F-452E-8131-6377A6D3E1C6}" type="presParOf" srcId="{2C3E9702-1025-474A-A692-6DE6839B911C}" destId="{D66E7B4E-2807-47AF-B5B8-1A6F225A3933}" srcOrd="0" destOrd="0" presId="urn:microsoft.com/office/officeart/2008/layout/LinedList"/>
    <dgm:cxn modelId="{F663D89A-EE22-4815-A602-BBD3F894FF79}" type="presParOf" srcId="{2C3E9702-1025-474A-A692-6DE6839B911C}" destId="{118DFD7F-054C-4F02-A862-125A4E427EA8}" srcOrd="1" destOrd="0" presId="urn:microsoft.com/office/officeart/2008/layout/LinedList"/>
    <dgm:cxn modelId="{B2B79EC1-2848-476C-9B3D-5CB50B141A25}" type="presParOf" srcId="{118DFD7F-054C-4F02-A862-125A4E427EA8}" destId="{187BC65E-C84C-4209-AD4E-C0451BA7F30E}" srcOrd="0" destOrd="0" presId="urn:microsoft.com/office/officeart/2008/layout/LinedList"/>
    <dgm:cxn modelId="{EA4DA549-887C-49BA-9980-32936BA4E926}" type="presParOf" srcId="{118DFD7F-054C-4F02-A862-125A4E427EA8}" destId="{C1E0951E-74AC-468C-8C3F-508A7BFA7F30}" srcOrd="1" destOrd="0" presId="urn:microsoft.com/office/officeart/2008/layout/LinedList"/>
    <dgm:cxn modelId="{2A0C86DA-7CFD-4CD1-82F7-73346515D220}" type="presParOf" srcId="{C1E0951E-74AC-468C-8C3F-508A7BFA7F30}" destId="{72372826-A9A0-42B1-AFC6-75087E07F0D8}" srcOrd="0" destOrd="0" presId="urn:microsoft.com/office/officeart/2008/layout/LinedList"/>
    <dgm:cxn modelId="{681E0B67-D1F3-4F2E-B98F-C1A30029F7BF}" type="presParOf" srcId="{C1E0951E-74AC-468C-8C3F-508A7BFA7F30}" destId="{0D2DA0F1-6809-46B0-8364-AAED9E770E75}" srcOrd="1" destOrd="0" presId="urn:microsoft.com/office/officeart/2008/layout/LinedList"/>
    <dgm:cxn modelId="{6731B7C5-164C-4714-A563-ECB09660F44F}" type="presParOf" srcId="{0D2DA0F1-6809-46B0-8364-AAED9E770E75}" destId="{8F3EC0B6-75D2-4C69-96F8-074F5B46CAC1}" srcOrd="0" destOrd="0" presId="urn:microsoft.com/office/officeart/2008/layout/LinedList"/>
    <dgm:cxn modelId="{0DC3132B-3E79-4D7B-8FA4-ED496961BE65}" type="presParOf" srcId="{0D2DA0F1-6809-46B0-8364-AAED9E770E75}" destId="{9123F917-B476-4E3D-915E-61BB89F9FC97}" srcOrd="1" destOrd="0" presId="urn:microsoft.com/office/officeart/2008/layout/LinedList"/>
    <dgm:cxn modelId="{18D1F97E-31AC-4DD0-808A-374E65D7159B}" type="presParOf" srcId="{0D2DA0F1-6809-46B0-8364-AAED9E770E75}" destId="{E7A21644-868B-4EB1-98B9-581EC1C37C49}" srcOrd="2" destOrd="0" presId="urn:microsoft.com/office/officeart/2008/layout/LinedList"/>
    <dgm:cxn modelId="{E5F3A0E6-A205-4BAE-BF79-BA4678EEC43C}" type="presParOf" srcId="{C1E0951E-74AC-468C-8C3F-508A7BFA7F30}" destId="{B19A15F3-CF65-4D99-B49A-FD1D1191976D}" srcOrd="2" destOrd="0" presId="urn:microsoft.com/office/officeart/2008/layout/LinedList"/>
    <dgm:cxn modelId="{91E5F3C6-41B8-4610-985D-7553DF819230}" type="presParOf" srcId="{C1E0951E-74AC-468C-8C3F-508A7BFA7F30}" destId="{5012C76C-6464-4659-A542-3E6554C8D292}" srcOrd="3" destOrd="0" presId="urn:microsoft.com/office/officeart/2008/layout/LinedList"/>
    <dgm:cxn modelId="{38B0E8BD-E048-4BCD-9C8C-323ED00B2396}" type="presParOf" srcId="{C1E0951E-74AC-468C-8C3F-508A7BFA7F30}" destId="{BC87B5F6-3435-49E8-B9B0-A87A02F9ACD2}" srcOrd="4" destOrd="0" presId="urn:microsoft.com/office/officeart/2008/layout/LinedList"/>
    <dgm:cxn modelId="{759FCC3F-EA6B-4896-B075-2D6F769199F2}" type="presParOf" srcId="{BC87B5F6-3435-49E8-B9B0-A87A02F9ACD2}" destId="{8ADEF78D-5F4C-49D5-B85D-B213F2F1ED6B}" srcOrd="0" destOrd="0" presId="urn:microsoft.com/office/officeart/2008/layout/LinedList"/>
    <dgm:cxn modelId="{9F456CA4-9E6F-4FA0-817C-7AEEB0DBF312}" type="presParOf" srcId="{BC87B5F6-3435-49E8-B9B0-A87A02F9ACD2}" destId="{14DE1099-776F-4C21-8980-281C41E7C8FE}" srcOrd="1" destOrd="0" presId="urn:microsoft.com/office/officeart/2008/layout/LinedList"/>
    <dgm:cxn modelId="{8B1CC733-CA31-46B7-9625-9EB3714D4BD6}" type="presParOf" srcId="{BC87B5F6-3435-49E8-B9B0-A87A02F9ACD2}" destId="{FC27059C-2E22-4DB6-AE49-AE91E613F04A}" srcOrd="2" destOrd="0" presId="urn:microsoft.com/office/officeart/2008/layout/LinedList"/>
    <dgm:cxn modelId="{F3C07F68-F5D4-4FBB-8B70-F4DC2ED2FFCA}" type="presParOf" srcId="{C1E0951E-74AC-468C-8C3F-508A7BFA7F30}" destId="{C7A76BC1-A24F-4777-8889-C9D5FC05BBB5}" srcOrd="5" destOrd="0" presId="urn:microsoft.com/office/officeart/2008/layout/LinedList"/>
    <dgm:cxn modelId="{C33390BF-12D7-4253-A7E9-1ADA794FE65E}" type="presParOf" srcId="{C1E0951E-74AC-468C-8C3F-508A7BFA7F30}" destId="{B9B1299C-3E37-4534-B385-4988A61CC26B}" srcOrd="6" destOrd="0" presId="urn:microsoft.com/office/officeart/2008/layout/LinedList"/>
    <dgm:cxn modelId="{4D25DA15-2400-480D-8D85-FF2BB31412F7}" type="presParOf" srcId="{C1E0951E-74AC-468C-8C3F-508A7BFA7F30}" destId="{13D0D9ED-253F-4CEE-99FA-F18088F90B17}" srcOrd="7" destOrd="0" presId="urn:microsoft.com/office/officeart/2008/layout/LinedList"/>
    <dgm:cxn modelId="{0722C852-2EDA-4487-BED1-F8BD7D3E83A2}" type="presParOf" srcId="{13D0D9ED-253F-4CEE-99FA-F18088F90B17}" destId="{15152B77-81DA-4428-B485-E0BAFF9F1526}" srcOrd="0" destOrd="0" presId="urn:microsoft.com/office/officeart/2008/layout/LinedList"/>
    <dgm:cxn modelId="{65885CFB-21DA-494D-8555-98F43BBA5F64}" type="presParOf" srcId="{13D0D9ED-253F-4CEE-99FA-F18088F90B17}" destId="{DE71BF29-A465-4C3B-AE92-4F7386CD56C3}" srcOrd="1" destOrd="0" presId="urn:microsoft.com/office/officeart/2008/layout/LinedList"/>
    <dgm:cxn modelId="{06840EB7-33D2-411B-934F-111EC3FEF3C1}" type="presParOf" srcId="{13D0D9ED-253F-4CEE-99FA-F18088F90B17}" destId="{413FCEE3-7FDA-4252-B0B1-7773EDEA72E9}" srcOrd="2" destOrd="0" presId="urn:microsoft.com/office/officeart/2008/layout/LinedList"/>
    <dgm:cxn modelId="{F1C1CB24-3D00-40F3-8742-E49899E09D77}" type="presParOf" srcId="{C1E0951E-74AC-468C-8C3F-508A7BFA7F30}" destId="{17D33207-E3A8-4A7E-AFE5-9163E2B92970}" srcOrd="8" destOrd="0" presId="urn:microsoft.com/office/officeart/2008/layout/LinedList"/>
    <dgm:cxn modelId="{CDB1F0DB-EF45-4076-BE4C-A1A9F97DB600}" type="presParOf" srcId="{C1E0951E-74AC-468C-8C3F-508A7BFA7F30}" destId="{B8E06322-B1DA-40BB-972D-370D88FA962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DE9510-3ED7-4EE0-967E-D27565D0E31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t-IT"/>
        </a:p>
      </dgm:t>
    </dgm:pt>
    <dgm:pt modelId="{664B8234-C641-4995-9C9F-B2AE0BF62EFB}">
      <dgm:prSet phldrT="[Testo]" custT="1"/>
      <dgm:spPr/>
      <dgm:t>
        <a:bodyPr/>
        <a:lstStyle/>
        <a:p>
          <a:pPr algn="l"/>
          <a:r>
            <a:rPr lang="it-IT" sz="2400" dirty="0" smtClean="0">
              <a:solidFill>
                <a:srgbClr val="FF0000"/>
              </a:solidFill>
              <a:latin typeface="Calibri" panose="020F0502020204030204" pitchFamily="34" charset="0"/>
              <a:cs typeface="Calibri" panose="020F0502020204030204" pitchFamily="34" charset="0"/>
            </a:rPr>
            <a:t>Dimensione curricolare</a:t>
          </a:r>
        </a:p>
        <a:p>
          <a:pPr algn="just"/>
          <a:r>
            <a:rPr lang="it-IT" sz="1400" dirty="0" smtClean="0">
              <a:latin typeface="Calibri" panose="020F0502020204030204" pitchFamily="34" charset="0"/>
              <a:cs typeface="Calibri" panose="020F0502020204030204" pitchFamily="34" charset="0"/>
            </a:rPr>
            <a:t>Ciascun docente, nella propria programmazione disciplinare, </a:t>
          </a:r>
          <a:r>
            <a:rPr lang="it-IT" sz="1400" b="1" dirty="0" smtClean="0">
              <a:latin typeface="Calibri" panose="020F0502020204030204" pitchFamily="34" charset="0"/>
              <a:cs typeface="Calibri" panose="020F0502020204030204" pitchFamily="34" charset="0"/>
            </a:rPr>
            <a:t>individua le competenze</a:t>
          </a:r>
          <a:r>
            <a:rPr lang="it-IT" sz="1400" dirty="0" smtClean="0">
              <a:latin typeface="Calibri" panose="020F0502020204030204" pitchFamily="34" charset="0"/>
              <a:cs typeface="Calibri" panose="020F0502020204030204" pitchFamily="34" charset="0"/>
            </a:rPr>
            <a:t> da promuovere negli studenti attraverso i </a:t>
          </a:r>
          <a:r>
            <a:rPr lang="it-IT" sz="1400" b="1" dirty="0" smtClean="0">
              <a:latin typeface="Calibri" panose="020F0502020204030204" pitchFamily="34" charset="0"/>
              <a:cs typeface="Calibri" panose="020F0502020204030204" pitchFamily="34" charset="0"/>
            </a:rPr>
            <a:t>PCTO</a:t>
          </a:r>
          <a:r>
            <a:rPr lang="it-IT" sz="1400" dirty="0" smtClean="0">
              <a:latin typeface="Calibri" panose="020F0502020204030204" pitchFamily="34" charset="0"/>
              <a:cs typeface="Calibri" panose="020F0502020204030204" pitchFamily="34" charset="0"/>
            </a:rPr>
            <a:t> e che in sede di scrutinio saranno oggetto di valutazione, contestualmente ai traguardi formativi raggiunti dagli studenti.</a:t>
          </a:r>
        </a:p>
        <a:p>
          <a:pPr algn="l"/>
          <a:endParaRPr lang="it-IT" sz="1200" dirty="0"/>
        </a:p>
      </dgm:t>
    </dgm:pt>
    <dgm:pt modelId="{5C0DA3CE-0A39-48F1-ADAF-59C7EB683E58}" type="parTrans" cxnId="{E7DB48CC-A688-45AE-8E7C-B2511745AF29}">
      <dgm:prSet/>
      <dgm:spPr/>
      <dgm:t>
        <a:bodyPr/>
        <a:lstStyle/>
        <a:p>
          <a:endParaRPr lang="it-IT"/>
        </a:p>
      </dgm:t>
    </dgm:pt>
    <dgm:pt modelId="{797433C1-4D4E-46C8-AE3A-FAC0975EE995}" type="sibTrans" cxnId="{E7DB48CC-A688-45AE-8E7C-B2511745AF29}">
      <dgm:prSet/>
      <dgm:spPr/>
      <dgm:t>
        <a:bodyPr/>
        <a:lstStyle/>
        <a:p>
          <a:endParaRPr lang="it-IT"/>
        </a:p>
      </dgm:t>
    </dgm:pt>
    <dgm:pt modelId="{9A1BC0EB-2173-4063-A9DF-D2C569E077E7}">
      <dgm:prSet phldrT="[Testo]" custT="1"/>
      <dgm:spPr/>
      <dgm:t>
        <a:bodyPr/>
        <a:lstStyle/>
        <a:p>
          <a:pPr algn="l"/>
          <a:r>
            <a:rPr lang="it-IT" sz="2400" dirty="0" smtClean="0">
              <a:solidFill>
                <a:srgbClr val="FF0000"/>
              </a:solidFill>
              <a:latin typeface="Calibri" panose="020F0502020204030204" pitchFamily="34" charset="0"/>
              <a:cs typeface="Calibri" panose="020F0502020204030204" pitchFamily="34" charset="0"/>
            </a:rPr>
            <a:t>Dimensione Esperienziale</a:t>
          </a:r>
        </a:p>
        <a:p>
          <a:pPr algn="just"/>
          <a:r>
            <a:rPr lang="it-IT" sz="1400" dirty="0" smtClean="0"/>
            <a:t>In tutti gli indirizzi di studi </a:t>
          </a:r>
          <a:r>
            <a:rPr lang="it-IT" sz="1400" b="1" dirty="0" smtClean="0">
              <a:latin typeface="Calibri" panose="020F0502020204030204" pitchFamily="34" charset="0"/>
              <a:cs typeface="Calibri" panose="020F0502020204030204" pitchFamily="34" charset="0"/>
            </a:rPr>
            <a:t>possono essere progettate attività, tirocini e visite aziendali</a:t>
          </a:r>
          <a:r>
            <a:rPr lang="it-IT" sz="1400" dirty="0" smtClean="0"/>
            <a:t>, </a:t>
          </a:r>
          <a:r>
            <a:rPr lang="it-IT" sz="1400" b="1" dirty="0" smtClean="0"/>
            <a:t>esperienze condotte sul campo</a:t>
          </a:r>
          <a:r>
            <a:rPr lang="it-IT" sz="1400" dirty="0" smtClean="0"/>
            <a:t>, esperienze di </a:t>
          </a:r>
          <a:r>
            <a:rPr lang="it-IT" sz="1400" dirty="0" err="1" smtClean="0"/>
            <a:t>problem</a:t>
          </a:r>
          <a:r>
            <a:rPr lang="it-IT" sz="1400" dirty="0" smtClean="0"/>
            <a:t> </a:t>
          </a:r>
          <a:r>
            <a:rPr lang="it-IT" sz="1400" dirty="0" err="1" smtClean="0"/>
            <a:t>solving</a:t>
          </a:r>
          <a:r>
            <a:rPr lang="it-IT" sz="1400" dirty="0" smtClean="0"/>
            <a:t>, compiti di realtà.</a:t>
          </a:r>
        </a:p>
        <a:p>
          <a:pPr algn="just"/>
          <a:endParaRPr lang="it-IT" sz="1400" dirty="0" smtClean="0"/>
        </a:p>
        <a:p>
          <a:pPr algn="l"/>
          <a:endParaRPr lang="it-IT" sz="1900" dirty="0"/>
        </a:p>
      </dgm:t>
    </dgm:pt>
    <dgm:pt modelId="{9C8937C0-7B46-4F1E-A8CC-040A4768735A}" type="parTrans" cxnId="{4806B711-AA30-4902-A1F1-94F7DB71DC93}">
      <dgm:prSet/>
      <dgm:spPr/>
      <dgm:t>
        <a:bodyPr/>
        <a:lstStyle/>
        <a:p>
          <a:endParaRPr lang="it-IT"/>
        </a:p>
      </dgm:t>
    </dgm:pt>
    <dgm:pt modelId="{BD1176CC-A82C-4FA6-A57D-C15B6F812039}" type="sibTrans" cxnId="{4806B711-AA30-4902-A1F1-94F7DB71DC93}">
      <dgm:prSet/>
      <dgm:spPr/>
      <dgm:t>
        <a:bodyPr/>
        <a:lstStyle/>
        <a:p>
          <a:endParaRPr lang="it-IT"/>
        </a:p>
      </dgm:t>
    </dgm:pt>
    <dgm:pt modelId="{77A22E29-07E5-43B2-A820-3DE2F57BC327}">
      <dgm:prSet phldrT="[Testo]" custT="1"/>
      <dgm:spPr/>
      <dgm:t>
        <a:bodyPr/>
        <a:lstStyle/>
        <a:p>
          <a:pPr algn="l"/>
          <a:endParaRPr lang="it-IT" sz="2400" dirty="0" smtClean="0">
            <a:solidFill>
              <a:srgbClr val="FF0000"/>
            </a:solidFill>
            <a:latin typeface="Calibri" panose="020F0502020204030204" pitchFamily="34" charset="0"/>
            <a:cs typeface="Calibri" panose="020F0502020204030204" pitchFamily="34" charset="0"/>
          </a:endParaRPr>
        </a:p>
        <a:p>
          <a:pPr algn="l"/>
          <a:r>
            <a:rPr lang="it-IT" sz="2400" dirty="0" smtClean="0">
              <a:solidFill>
                <a:srgbClr val="FF0000"/>
              </a:solidFill>
              <a:latin typeface="Calibri" panose="020F0502020204030204" pitchFamily="34" charset="0"/>
              <a:cs typeface="Calibri" panose="020F0502020204030204" pitchFamily="34" charset="0"/>
            </a:rPr>
            <a:t>Dimensione Orientativa</a:t>
          </a:r>
        </a:p>
        <a:p>
          <a:pPr algn="just"/>
          <a:r>
            <a:rPr lang="it-IT" sz="1400" b="1" dirty="0" smtClean="0">
              <a:latin typeface="Calibri" panose="020F0502020204030204" pitchFamily="34" charset="0"/>
              <a:cs typeface="Calibri" panose="020F0502020204030204" pitchFamily="34" charset="0"/>
            </a:rPr>
            <a:t>Ogni docente</a:t>
          </a:r>
          <a:r>
            <a:rPr lang="it-IT" sz="1400" dirty="0" smtClean="0">
              <a:latin typeface="Calibri" panose="020F0502020204030204" pitchFamily="34" charset="0"/>
              <a:cs typeface="Calibri" panose="020F0502020204030204" pitchFamily="34" charset="0"/>
            </a:rPr>
            <a:t>, attraverso la somministrazione di  </a:t>
          </a:r>
          <a:r>
            <a:rPr lang="it-IT" sz="1400" b="1" dirty="0" smtClean="0">
              <a:latin typeface="Calibri" panose="020F0502020204030204" pitchFamily="34" charset="0"/>
              <a:cs typeface="Calibri" panose="020F0502020204030204" pitchFamily="34" charset="0"/>
            </a:rPr>
            <a:t>questionari iniziali, in itinere e finali </a:t>
          </a:r>
          <a:r>
            <a:rPr lang="it-IT" sz="1400" dirty="0" smtClean="0">
              <a:latin typeface="Calibri" panose="020F0502020204030204" pitchFamily="34" charset="0"/>
              <a:cs typeface="Calibri" panose="020F0502020204030204" pitchFamily="34" charset="0"/>
            </a:rPr>
            <a:t>contribuisce a favorire nello studente capacità </a:t>
          </a:r>
          <a:r>
            <a:rPr lang="it-IT" sz="1400" b="1" dirty="0" smtClean="0">
              <a:latin typeface="Calibri" panose="020F0502020204030204" pitchFamily="34" charset="0"/>
              <a:cs typeface="Calibri" panose="020F0502020204030204" pitchFamily="34" charset="0"/>
            </a:rPr>
            <a:t>di auto-orientamento </a:t>
          </a:r>
          <a:r>
            <a:rPr lang="it-IT" sz="1400" dirty="0" smtClean="0">
              <a:latin typeface="Calibri" panose="020F0502020204030204" pitchFamily="34" charset="0"/>
              <a:cs typeface="Calibri" panose="020F0502020204030204" pitchFamily="34" charset="0"/>
            </a:rPr>
            <a:t>e di auto-valutazione delle proprie vocazioni,  oltre che di valutazione delle competenze acquisite.</a:t>
          </a:r>
        </a:p>
        <a:p>
          <a:pPr algn="l"/>
          <a:endParaRPr lang="it-IT" sz="1700" dirty="0" smtClean="0"/>
        </a:p>
        <a:p>
          <a:pPr algn="l"/>
          <a:endParaRPr lang="it-IT" sz="1700" dirty="0"/>
        </a:p>
      </dgm:t>
    </dgm:pt>
    <dgm:pt modelId="{AA624EBF-A2F4-441D-962C-13E3C9A3ED1F}" type="parTrans" cxnId="{B6564B14-90BE-45DC-A6AD-88867BFD3CD0}">
      <dgm:prSet/>
      <dgm:spPr/>
      <dgm:t>
        <a:bodyPr/>
        <a:lstStyle/>
        <a:p>
          <a:endParaRPr lang="it-IT"/>
        </a:p>
      </dgm:t>
    </dgm:pt>
    <dgm:pt modelId="{BBD5ECCD-E392-49D3-86A5-705B17CF177B}" type="sibTrans" cxnId="{B6564B14-90BE-45DC-A6AD-88867BFD3CD0}">
      <dgm:prSet/>
      <dgm:spPr/>
      <dgm:t>
        <a:bodyPr/>
        <a:lstStyle/>
        <a:p>
          <a:endParaRPr lang="it-IT"/>
        </a:p>
      </dgm:t>
    </dgm:pt>
    <dgm:pt modelId="{A28FBEB3-092C-41A1-869D-70F4BEFC9AA8}" type="pres">
      <dgm:prSet presAssocID="{E7DE9510-3ED7-4EE0-967E-D27565D0E311}" presName="Name0" presStyleCnt="0">
        <dgm:presLayoutVars>
          <dgm:dir/>
          <dgm:resizeHandles val="exact"/>
        </dgm:presLayoutVars>
      </dgm:prSet>
      <dgm:spPr/>
      <dgm:t>
        <a:bodyPr/>
        <a:lstStyle/>
        <a:p>
          <a:endParaRPr lang="it-IT"/>
        </a:p>
      </dgm:t>
    </dgm:pt>
    <dgm:pt modelId="{3AC241EE-4BF1-4C15-B370-AD3022EAAF7F}" type="pres">
      <dgm:prSet presAssocID="{664B8234-C641-4995-9C9F-B2AE0BF62EFB}" presName="composite" presStyleCnt="0"/>
      <dgm:spPr/>
    </dgm:pt>
    <dgm:pt modelId="{468F351F-42CD-4D2B-8BA3-857123A3F502}" type="pres">
      <dgm:prSet presAssocID="{664B8234-C641-4995-9C9F-B2AE0BF62EFB}" presName="rect1" presStyleLbl="trAlignAcc1" presStyleIdx="0" presStyleCnt="3" custScaleY="135877">
        <dgm:presLayoutVars>
          <dgm:bulletEnabled val="1"/>
        </dgm:presLayoutVars>
      </dgm:prSet>
      <dgm:spPr/>
      <dgm:t>
        <a:bodyPr/>
        <a:lstStyle/>
        <a:p>
          <a:endParaRPr lang="it-IT"/>
        </a:p>
      </dgm:t>
    </dgm:pt>
    <dgm:pt modelId="{1538DEDF-36A2-4005-A253-A04CB9B84C1D}" type="pres">
      <dgm:prSet presAssocID="{664B8234-C641-4995-9C9F-B2AE0BF62EFB}" presName="rect2" presStyleLbl="fgImgPlace1" presStyleIdx="0" presStyleCnt="3" custScaleX="84482" custScaleY="74021"/>
      <dgm:spPr>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dgm:spPr>
    </dgm:pt>
    <dgm:pt modelId="{8F3A3ABC-531A-4513-A6F1-642EC6D883E4}" type="pres">
      <dgm:prSet presAssocID="{797433C1-4D4E-46C8-AE3A-FAC0975EE995}" presName="sibTrans" presStyleCnt="0"/>
      <dgm:spPr/>
    </dgm:pt>
    <dgm:pt modelId="{D06A2631-F9E8-44BE-B277-198E6049240D}" type="pres">
      <dgm:prSet presAssocID="{9A1BC0EB-2173-4063-A9DF-D2C569E077E7}" presName="composite" presStyleCnt="0"/>
      <dgm:spPr/>
    </dgm:pt>
    <dgm:pt modelId="{A64ED780-40C0-4DC9-A4C2-29A50DD51D46}" type="pres">
      <dgm:prSet presAssocID="{9A1BC0EB-2173-4063-A9DF-D2C569E077E7}" presName="rect1" presStyleLbl="trAlignAcc1" presStyleIdx="1" presStyleCnt="3" custScaleX="105678" custScaleY="133092">
        <dgm:presLayoutVars>
          <dgm:bulletEnabled val="1"/>
        </dgm:presLayoutVars>
      </dgm:prSet>
      <dgm:spPr/>
      <dgm:t>
        <a:bodyPr/>
        <a:lstStyle/>
        <a:p>
          <a:endParaRPr lang="it-IT"/>
        </a:p>
      </dgm:t>
    </dgm:pt>
    <dgm:pt modelId="{8A1790C3-F116-4253-BC54-4D59DC2F03B9}" type="pres">
      <dgm:prSet presAssocID="{9A1BC0EB-2173-4063-A9DF-D2C569E077E7}" presName="rect2" presStyleLbl="fgImgPlace1" presStyleIdx="1" presStyleCnt="3" custScaleX="78205" custScaleY="62238"/>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 modelId="{E1BB9AAA-E966-4F68-988D-5B9A5161AA9F}" type="pres">
      <dgm:prSet presAssocID="{BD1176CC-A82C-4FA6-A57D-C15B6F812039}" presName="sibTrans" presStyleCnt="0"/>
      <dgm:spPr/>
    </dgm:pt>
    <dgm:pt modelId="{50F26C62-AC58-4336-AE18-FF269074B187}" type="pres">
      <dgm:prSet presAssocID="{77A22E29-07E5-43B2-A820-3DE2F57BC327}" presName="composite" presStyleCnt="0"/>
      <dgm:spPr/>
    </dgm:pt>
    <dgm:pt modelId="{CCCB872D-8CEA-4A07-A24B-50AE063FD0F5}" type="pres">
      <dgm:prSet presAssocID="{77A22E29-07E5-43B2-A820-3DE2F57BC327}" presName="rect1" presStyleLbl="trAlignAcc1" presStyleIdx="2" presStyleCnt="3" custScaleX="108436" custScaleY="133158">
        <dgm:presLayoutVars>
          <dgm:bulletEnabled val="1"/>
        </dgm:presLayoutVars>
      </dgm:prSet>
      <dgm:spPr/>
      <dgm:t>
        <a:bodyPr/>
        <a:lstStyle/>
        <a:p>
          <a:endParaRPr lang="it-IT"/>
        </a:p>
      </dgm:t>
    </dgm:pt>
    <dgm:pt modelId="{9B9F67E8-60CA-4534-989D-27EA8081FF2B}" type="pres">
      <dgm:prSet presAssocID="{77A22E29-07E5-43B2-A820-3DE2F57BC327}" presName="rect2" presStyleLbl="fgImgPlace1" presStyleIdx="2" presStyleCnt="3" custScaleX="81254" custScaleY="104387" custLinFactNeighborY="11844"/>
      <dgm:spPr>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dgm:spPr>
    </dgm:pt>
  </dgm:ptLst>
  <dgm:cxnLst>
    <dgm:cxn modelId="{C5A30C6F-34CC-47E3-BE35-DE9EF12DE91B}" type="presOf" srcId="{664B8234-C641-4995-9C9F-B2AE0BF62EFB}" destId="{468F351F-42CD-4D2B-8BA3-857123A3F502}" srcOrd="0" destOrd="0" presId="urn:microsoft.com/office/officeart/2008/layout/PictureStrips"/>
    <dgm:cxn modelId="{B6564B14-90BE-45DC-A6AD-88867BFD3CD0}" srcId="{E7DE9510-3ED7-4EE0-967E-D27565D0E311}" destId="{77A22E29-07E5-43B2-A820-3DE2F57BC327}" srcOrd="2" destOrd="0" parTransId="{AA624EBF-A2F4-441D-962C-13E3C9A3ED1F}" sibTransId="{BBD5ECCD-E392-49D3-86A5-705B17CF177B}"/>
    <dgm:cxn modelId="{D9CA871C-15D8-44EC-94A4-893892D33793}" type="presOf" srcId="{E7DE9510-3ED7-4EE0-967E-D27565D0E311}" destId="{A28FBEB3-092C-41A1-869D-70F4BEFC9AA8}" srcOrd="0" destOrd="0" presId="urn:microsoft.com/office/officeart/2008/layout/PictureStrips"/>
    <dgm:cxn modelId="{E7DB48CC-A688-45AE-8E7C-B2511745AF29}" srcId="{E7DE9510-3ED7-4EE0-967E-D27565D0E311}" destId="{664B8234-C641-4995-9C9F-B2AE0BF62EFB}" srcOrd="0" destOrd="0" parTransId="{5C0DA3CE-0A39-48F1-ADAF-59C7EB683E58}" sibTransId="{797433C1-4D4E-46C8-AE3A-FAC0975EE995}"/>
    <dgm:cxn modelId="{1AFB783E-BF4A-4BB3-B38A-DB2BA069FB3F}" type="presOf" srcId="{9A1BC0EB-2173-4063-A9DF-D2C569E077E7}" destId="{A64ED780-40C0-4DC9-A4C2-29A50DD51D46}" srcOrd="0" destOrd="0" presId="urn:microsoft.com/office/officeart/2008/layout/PictureStrips"/>
    <dgm:cxn modelId="{4806B711-AA30-4902-A1F1-94F7DB71DC93}" srcId="{E7DE9510-3ED7-4EE0-967E-D27565D0E311}" destId="{9A1BC0EB-2173-4063-A9DF-D2C569E077E7}" srcOrd="1" destOrd="0" parTransId="{9C8937C0-7B46-4F1E-A8CC-040A4768735A}" sibTransId="{BD1176CC-A82C-4FA6-A57D-C15B6F812039}"/>
    <dgm:cxn modelId="{7D8ACDEB-2D6D-42CB-867B-03E3F56A01E9}" type="presOf" srcId="{77A22E29-07E5-43B2-A820-3DE2F57BC327}" destId="{CCCB872D-8CEA-4A07-A24B-50AE063FD0F5}" srcOrd="0" destOrd="0" presId="urn:microsoft.com/office/officeart/2008/layout/PictureStrips"/>
    <dgm:cxn modelId="{9B3E2450-472B-43D8-8183-5DA9B4E90EAF}" type="presParOf" srcId="{A28FBEB3-092C-41A1-869D-70F4BEFC9AA8}" destId="{3AC241EE-4BF1-4C15-B370-AD3022EAAF7F}" srcOrd="0" destOrd="0" presId="urn:microsoft.com/office/officeart/2008/layout/PictureStrips"/>
    <dgm:cxn modelId="{1A23F6DD-4BED-475B-A0CC-9E5D98533F14}" type="presParOf" srcId="{3AC241EE-4BF1-4C15-B370-AD3022EAAF7F}" destId="{468F351F-42CD-4D2B-8BA3-857123A3F502}" srcOrd="0" destOrd="0" presId="urn:microsoft.com/office/officeart/2008/layout/PictureStrips"/>
    <dgm:cxn modelId="{D92E3282-5E93-4417-85EE-DCF07B619DC6}" type="presParOf" srcId="{3AC241EE-4BF1-4C15-B370-AD3022EAAF7F}" destId="{1538DEDF-36A2-4005-A253-A04CB9B84C1D}" srcOrd="1" destOrd="0" presId="urn:microsoft.com/office/officeart/2008/layout/PictureStrips"/>
    <dgm:cxn modelId="{EC9E20B2-3A17-46A3-897E-F8DABE292B7E}" type="presParOf" srcId="{A28FBEB3-092C-41A1-869D-70F4BEFC9AA8}" destId="{8F3A3ABC-531A-4513-A6F1-642EC6D883E4}" srcOrd="1" destOrd="0" presId="urn:microsoft.com/office/officeart/2008/layout/PictureStrips"/>
    <dgm:cxn modelId="{3F7995F8-B6E1-49E9-97DA-451E7BD16ED2}" type="presParOf" srcId="{A28FBEB3-092C-41A1-869D-70F4BEFC9AA8}" destId="{D06A2631-F9E8-44BE-B277-198E6049240D}" srcOrd="2" destOrd="0" presId="urn:microsoft.com/office/officeart/2008/layout/PictureStrips"/>
    <dgm:cxn modelId="{7D599858-F01A-4B89-80A4-4265D7A4822E}" type="presParOf" srcId="{D06A2631-F9E8-44BE-B277-198E6049240D}" destId="{A64ED780-40C0-4DC9-A4C2-29A50DD51D46}" srcOrd="0" destOrd="0" presId="urn:microsoft.com/office/officeart/2008/layout/PictureStrips"/>
    <dgm:cxn modelId="{9A2EE52F-4211-4BA5-A725-26C4B21C668A}" type="presParOf" srcId="{D06A2631-F9E8-44BE-B277-198E6049240D}" destId="{8A1790C3-F116-4253-BC54-4D59DC2F03B9}" srcOrd="1" destOrd="0" presId="urn:microsoft.com/office/officeart/2008/layout/PictureStrips"/>
    <dgm:cxn modelId="{28832640-0390-4FA2-91CC-B9D3E7C13573}" type="presParOf" srcId="{A28FBEB3-092C-41A1-869D-70F4BEFC9AA8}" destId="{E1BB9AAA-E966-4F68-988D-5B9A5161AA9F}" srcOrd="3" destOrd="0" presId="urn:microsoft.com/office/officeart/2008/layout/PictureStrips"/>
    <dgm:cxn modelId="{A03FA53A-B4D8-4CE4-8616-44BD40C6325A}" type="presParOf" srcId="{A28FBEB3-092C-41A1-869D-70F4BEFC9AA8}" destId="{50F26C62-AC58-4336-AE18-FF269074B187}" srcOrd="4" destOrd="0" presId="urn:microsoft.com/office/officeart/2008/layout/PictureStrips"/>
    <dgm:cxn modelId="{EEBDBD40-AC07-4CFF-88D2-2F33ED5FB1B4}" type="presParOf" srcId="{50F26C62-AC58-4336-AE18-FF269074B187}" destId="{CCCB872D-8CEA-4A07-A24B-50AE063FD0F5}" srcOrd="0" destOrd="0" presId="urn:microsoft.com/office/officeart/2008/layout/PictureStrips"/>
    <dgm:cxn modelId="{247504C6-0504-4C9E-852F-00CEF22F17B1}" type="presParOf" srcId="{50F26C62-AC58-4336-AE18-FF269074B187}" destId="{9B9F67E8-60CA-4534-989D-27EA8081FF2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5927AD-4C60-4B6C-9926-057461377F5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220F6EF3-2B28-4ADD-B157-C5A0F25CB947}">
      <dgm:prSet phldrT="[Testo]" custT="1"/>
      <dgm:spPr/>
      <dgm:t>
        <a:bodyPr/>
        <a:lstStyle/>
        <a:p>
          <a:endParaRPr lang="it-IT" sz="3200" dirty="0" smtClean="0"/>
        </a:p>
        <a:p>
          <a:r>
            <a:rPr lang="it-IT" sz="3200" dirty="0" smtClean="0"/>
            <a:t>Competenze trasversali</a:t>
          </a:r>
        </a:p>
        <a:p>
          <a:endParaRPr lang="it-IT" sz="3200" dirty="0"/>
        </a:p>
      </dgm:t>
    </dgm:pt>
    <dgm:pt modelId="{A297B285-850F-44CE-BA9B-E3D8ACE94644}" type="parTrans" cxnId="{E8251486-5629-419A-A451-F440B17F44D1}">
      <dgm:prSet/>
      <dgm:spPr/>
      <dgm:t>
        <a:bodyPr/>
        <a:lstStyle/>
        <a:p>
          <a:endParaRPr lang="it-IT"/>
        </a:p>
      </dgm:t>
    </dgm:pt>
    <dgm:pt modelId="{D622CF29-9382-4EB6-90D4-C10590C095A8}" type="sibTrans" cxnId="{E8251486-5629-419A-A451-F440B17F44D1}">
      <dgm:prSet/>
      <dgm:spPr/>
      <dgm:t>
        <a:bodyPr/>
        <a:lstStyle/>
        <a:p>
          <a:endParaRPr lang="it-IT"/>
        </a:p>
      </dgm:t>
    </dgm:pt>
    <dgm:pt modelId="{67548DA3-9246-4C7F-8FB3-C4F1E32C164E}">
      <dgm:prSet phldrT="[Testo]" custT="1"/>
      <dgm:spPr/>
      <dgm:t>
        <a:bodyPr/>
        <a:lstStyle/>
        <a:p>
          <a:r>
            <a:rPr lang="it-IT" sz="2800" dirty="0" smtClean="0"/>
            <a:t>Competenze specifiche coerenti con l’indirizzo di studi</a:t>
          </a:r>
          <a:endParaRPr lang="it-IT" sz="2800" dirty="0"/>
        </a:p>
      </dgm:t>
    </dgm:pt>
    <dgm:pt modelId="{B8853B19-6772-4A0F-84E3-160E0489049D}" type="parTrans" cxnId="{F0EF6A69-2EF7-477A-B4FC-2CC7DC6F8F6E}">
      <dgm:prSet/>
      <dgm:spPr/>
      <dgm:t>
        <a:bodyPr/>
        <a:lstStyle/>
        <a:p>
          <a:endParaRPr lang="it-IT"/>
        </a:p>
      </dgm:t>
    </dgm:pt>
    <dgm:pt modelId="{239C2D00-2AF8-4267-8695-95D8A01327DE}" type="sibTrans" cxnId="{F0EF6A69-2EF7-477A-B4FC-2CC7DC6F8F6E}">
      <dgm:prSet/>
      <dgm:spPr/>
      <dgm:t>
        <a:bodyPr/>
        <a:lstStyle/>
        <a:p>
          <a:endParaRPr lang="it-IT"/>
        </a:p>
      </dgm:t>
    </dgm:pt>
    <dgm:pt modelId="{E83D40C8-8355-4BA8-8F46-10207F3FE3FB}">
      <dgm:prSet phldrT="[Testo]" custT="1"/>
      <dgm:spPr/>
      <dgm:t>
        <a:bodyPr/>
        <a:lstStyle/>
        <a:p>
          <a:r>
            <a:rPr lang="it-IT" sz="1100" dirty="0" smtClean="0">
              <a:hlinkClick xmlns:r="http://schemas.openxmlformats.org/officeDocument/2006/relationships" r:id="rId1"/>
            </a:rPr>
            <a:t>Per </a:t>
          </a:r>
          <a:r>
            <a:rPr lang="it-IT" sz="1100" dirty="0" smtClean="0">
              <a:hlinkClick xmlns:r="http://schemas.openxmlformats.org/officeDocument/2006/relationships" r:id="rId1"/>
            </a:rPr>
            <a:t>l’elenco</a:t>
          </a:r>
          <a:r>
            <a:rPr lang="it-IT" sz="1100" dirty="0" smtClean="0"/>
            <a:t> delle competenze consultare la Rubrica delle Competenze di PCTO pubblicate sul sito </a:t>
          </a:r>
          <a:r>
            <a:rPr lang="it-IT" sz="1100" dirty="0" smtClean="0">
              <a:hlinkClick xmlns:r="http://schemas.openxmlformats.org/officeDocument/2006/relationships" r:id="rId2"/>
            </a:rPr>
            <a:t>www.liceopizzi.edu.it</a:t>
          </a:r>
          <a:r>
            <a:rPr lang="it-IT" sz="1100" dirty="0" smtClean="0"/>
            <a:t> sezione PCTO</a:t>
          </a:r>
          <a:endParaRPr lang="it-IT" sz="1100" dirty="0"/>
        </a:p>
      </dgm:t>
    </dgm:pt>
    <dgm:pt modelId="{5583347B-4D41-4330-A212-F704A0866F66}" type="parTrans" cxnId="{3F51DCBD-DE93-4C7B-850A-1D09B6BC14A5}">
      <dgm:prSet/>
      <dgm:spPr/>
      <dgm:t>
        <a:bodyPr/>
        <a:lstStyle/>
        <a:p>
          <a:endParaRPr lang="it-IT"/>
        </a:p>
      </dgm:t>
    </dgm:pt>
    <dgm:pt modelId="{1EC05372-A947-416C-B9C6-6E7663983EED}" type="sibTrans" cxnId="{3F51DCBD-DE93-4C7B-850A-1D09B6BC14A5}">
      <dgm:prSet/>
      <dgm:spPr/>
      <dgm:t>
        <a:bodyPr/>
        <a:lstStyle/>
        <a:p>
          <a:endParaRPr lang="it-IT"/>
        </a:p>
      </dgm:t>
    </dgm:pt>
    <dgm:pt modelId="{5ABD0926-2F8A-4FDE-81F3-E34CA78D1482}">
      <dgm:prSet phldrT="[Testo]" custT="1"/>
      <dgm:spPr/>
      <dgm:t>
        <a:bodyPr/>
        <a:lstStyle/>
        <a:p>
          <a:pPr algn="l"/>
          <a:r>
            <a:rPr lang="it-IT" sz="1400" dirty="0" smtClean="0">
              <a:latin typeface="Calibri" panose="020F0502020204030204" pitchFamily="34" charset="0"/>
              <a:cs typeface="Calibri" panose="020F0502020204030204" pitchFamily="34" charset="0"/>
            </a:rPr>
            <a:t>Competenza in materia di cittadinanza</a:t>
          </a:r>
          <a:endParaRPr lang="it-IT" sz="1400" dirty="0">
            <a:latin typeface="Calibri" panose="020F0502020204030204" pitchFamily="34" charset="0"/>
            <a:cs typeface="Calibri" panose="020F0502020204030204" pitchFamily="34" charset="0"/>
          </a:endParaRPr>
        </a:p>
      </dgm:t>
    </dgm:pt>
    <dgm:pt modelId="{C0025F7C-52C3-4843-A9A9-B966DCF8081A}" type="parTrans" cxnId="{57BE7A77-BAB5-4C7A-9CE4-89B02B6AD4E4}">
      <dgm:prSet/>
      <dgm:spPr/>
      <dgm:t>
        <a:bodyPr/>
        <a:lstStyle/>
        <a:p>
          <a:endParaRPr lang="it-IT"/>
        </a:p>
      </dgm:t>
    </dgm:pt>
    <dgm:pt modelId="{783FE7EA-9621-472F-923E-4D884FD519F5}" type="sibTrans" cxnId="{57BE7A77-BAB5-4C7A-9CE4-89B02B6AD4E4}">
      <dgm:prSet/>
      <dgm:spPr/>
      <dgm:t>
        <a:bodyPr/>
        <a:lstStyle/>
        <a:p>
          <a:endParaRPr lang="it-IT"/>
        </a:p>
      </dgm:t>
    </dgm:pt>
    <dgm:pt modelId="{F307E815-DEE0-41A4-BCA9-EC7BEE9A9687}">
      <dgm:prSet phldrT="[Testo]" custT="1"/>
      <dgm:spPr/>
      <dgm:t>
        <a:bodyPr/>
        <a:lstStyle/>
        <a:p>
          <a:pPr algn="l"/>
          <a:r>
            <a:rPr lang="it-IT" sz="1400" dirty="0" smtClean="0">
              <a:latin typeface="Calibri" panose="020F0502020204030204" pitchFamily="34" charset="0"/>
              <a:cs typeface="Calibri" panose="020F0502020204030204" pitchFamily="34" charset="0"/>
            </a:rPr>
            <a:t>Competenza imprenditoriale</a:t>
          </a:r>
          <a:endParaRPr lang="it-IT" sz="1400" dirty="0">
            <a:latin typeface="Calibri" panose="020F0502020204030204" pitchFamily="34" charset="0"/>
            <a:cs typeface="Calibri" panose="020F0502020204030204" pitchFamily="34" charset="0"/>
          </a:endParaRPr>
        </a:p>
      </dgm:t>
    </dgm:pt>
    <dgm:pt modelId="{0FE4D528-DC96-474C-97AE-B895C60034FB}" type="parTrans" cxnId="{60AEA471-EAE3-4E2C-B10C-1CE3C74D5685}">
      <dgm:prSet/>
      <dgm:spPr/>
      <dgm:t>
        <a:bodyPr/>
        <a:lstStyle/>
        <a:p>
          <a:endParaRPr lang="it-IT"/>
        </a:p>
      </dgm:t>
    </dgm:pt>
    <dgm:pt modelId="{6B228D15-FCED-42A7-8BA2-C1D17A3FD4A5}" type="sibTrans" cxnId="{60AEA471-EAE3-4E2C-B10C-1CE3C74D5685}">
      <dgm:prSet/>
      <dgm:spPr/>
      <dgm:t>
        <a:bodyPr/>
        <a:lstStyle/>
        <a:p>
          <a:endParaRPr lang="it-IT"/>
        </a:p>
      </dgm:t>
    </dgm:pt>
    <dgm:pt modelId="{0A3FD5CA-2C5A-4929-AE11-F5757EF9A3DA}">
      <dgm:prSet phldrT="[Testo]" custT="1"/>
      <dgm:spPr/>
      <dgm:t>
        <a:bodyPr/>
        <a:lstStyle/>
        <a:p>
          <a:pPr algn="l"/>
          <a:r>
            <a:rPr lang="it-IT" sz="1400" dirty="0" smtClean="0">
              <a:latin typeface="Calibri" panose="020F0502020204030204" pitchFamily="34" charset="0"/>
              <a:cs typeface="Calibri" panose="020F0502020204030204" pitchFamily="34" charset="0"/>
            </a:rPr>
            <a:t>Competenza in materia di consapevolezza ed espressione culturali</a:t>
          </a:r>
          <a:endParaRPr lang="it-IT" sz="1400" dirty="0">
            <a:latin typeface="Calibri" panose="020F0502020204030204" pitchFamily="34" charset="0"/>
            <a:cs typeface="Calibri" panose="020F0502020204030204" pitchFamily="34" charset="0"/>
          </a:endParaRPr>
        </a:p>
      </dgm:t>
    </dgm:pt>
    <dgm:pt modelId="{FC4B2E63-5311-4D12-9512-C0A5E04C554D}" type="parTrans" cxnId="{63C29A46-BF2A-4038-BE19-10CEAD9937BD}">
      <dgm:prSet/>
      <dgm:spPr/>
      <dgm:t>
        <a:bodyPr/>
        <a:lstStyle/>
        <a:p>
          <a:endParaRPr lang="it-IT"/>
        </a:p>
      </dgm:t>
    </dgm:pt>
    <dgm:pt modelId="{70FF72D8-AC49-4116-851C-91BF737D3FE2}" type="sibTrans" cxnId="{63C29A46-BF2A-4038-BE19-10CEAD9937BD}">
      <dgm:prSet/>
      <dgm:spPr/>
      <dgm:t>
        <a:bodyPr/>
        <a:lstStyle/>
        <a:p>
          <a:endParaRPr lang="it-IT"/>
        </a:p>
      </dgm:t>
    </dgm:pt>
    <dgm:pt modelId="{461BA6A2-63B4-40A0-AB4F-5F89D2ADBE0D}">
      <dgm:prSet phldrT="[Testo]" custT="1"/>
      <dgm:spPr/>
      <dgm:t>
        <a:bodyPr/>
        <a:lstStyle/>
        <a:p>
          <a:pPr algn="l"/>
          <a:r>
            <a:rPr lang="it-IT" sz="1100" dirty="0" smtClean="0">
              <a:hlinkClick xmlns:r="http://schemas.openxmlformats.org/officeDocument/2006/relationships" r:id="rId3"/>
            </a:rPr>
            <a:t>Per l’elenco</a:t>
          </a:r>
          <a:r>
            <a:rPr lang="it-IT" sz="1100" dirty="0" smtClean="0"/>
            <a:t> </a:t>
          </a:r>
          <a:r>
            <a:rPr lang="it-IT" sz="1100" dirty="0" smtClean="0">
              <a:hlinkClick xmlns:r="http://schemas.openxmlformats.org/officeDocument/2006/relationships" r:id="rId3"/>
            </a:rPr>
            <a:t>https://www.miur.gov.it/web/guest/-/linee-guida-dei-percorsi-per-le-competenze-trasversali-e-per-l-orientamento</a:t>
          </a:r>
          <a:endParaRPr lang="it-IT" sz="1100" dirty="0">
            <a:latin typeface="Calibri" panose="020F0502020204030204" pitchFamily="34" charset="0"/>
            <a:cs typeface="Calibri" panose="020F0502020204030204" pitchFamily="34" charset="0"/>
          </a:endParaRPr>
        </a:p>
      </dgm:t>
    </dgm:pt>
    <dgm:pt modelId="{0D1D849C-7F46-4EAE-8239-5B64BDFD1387}" type="parTrans" cxnId="{D673C80F-4F2A-4A6F-AB6B-A6FD119AEE7B}">
      <dgm:prSet/>
      <dgm:spPr/>
      <dgm:t>
        <a:bodyPr/>
        <a:lstStyle/>
        <a:p>
          <a:endParaRPr lang="it-IT"/>
        </a:p>
      </dgm:t>
    </dgm:pt>
    <dgm:pt modelId="{14934ED1-2A37-4412-851F-B64F0FD01E6D}" type="sibTrans" cxnId="{D673C80F-4F2A-4A6F-AB6B-A6FD119AEE7B}">
      <dgm:prSet/>
      <dgm:spPr/>
      <dgm:t>
        <a:bodyPr/>
        <a:lstStyle/>
        <a:p>
          <a:endParaRPr lang="it-IT"/>
        </a:p>
      </dgm:t>
    </dgm:pt>
    <dgm:pt modelId="{5F2F3600-00B4-4130-BE10-519DDED833C1}">
      <dgm:prSet phldrT="[Testo]"/>
      <dgm:spPr/>
      <dgm:t>
        <a:bodyPr/>
        <a:lstStyle/>
        <a:p>
          <a:r>
            <a:rPr lang="it-IT" sz="1300" b="1" dirty="0" smtClean="0"/>
            <a:t>Esempi di  competenze specifiche dell’indirizzo Scienze Umane</a:t>
          </a:r>
          <a:r>
            <a:rPr lang="it-IT" sz="1300" dirty="0" smtClean="0"/>
            <a:t>:.</a:t>
          </a:r>
          <a:r>
            <a:rPr lang="it-IT" sz="1300" b="1" i="1" dirty="0" smtClean="0"/>
            <a:t> 1</a:t>
          </a:r>
          <a:r>
            <a:rPr lang="it-IT" sz="1300" i="1" dirty="0" smtClean="0"/>
            <a:t>.Operare riconoscendo le principali tipologie educative, relazionali e sociali  con specifico riferimento ai fenomeni educativi e ai processi formativi, ai luoghi e alle pratiche dell’educazione formale, informale e non formale, ai servizi alla persona, al mondo del lavoro, ai fenomeni interculturali</a:t>
          </a:r>
          <a:r>
            <a:rPr lang="it-IT" sz="1300" dirty="0" smtClean="0"/>
            <a:t> </a:t>
          </a:r>
          <a:r>
            <a:rPr lang="it-IT" sz="1300" b="1" dirty="0" smtClean="0"/>
            <a:t>2</a:t>
          </a:r>
          <a:r>
            <a:rPr lang="it-IT" sz="1300" dirty="0" smtClean="0"/>
            <a:t>. </a:t>
          </a:r>
          <a:r>
            <a:rPr lang="it-IT" sz="1300" i="1" dirty="0" smtClean="0"/>
            <a:t>Utilizzare, in maniera consapevole e critica, le principali metodologie relazionali e comunicative </a:t>
          </a:r>
          <a:endParaRPr lang="it-IT" sz="1300" i="1" dirty="0"/>
        </a:p>
      </dgm:t>
    </dgm:pt>
    <dgm:pt modelId="{CEFE82EC-D6C2-45E3-A2A9-5C8E2000A4F4}" type="parTrans" cxnId="{66B086BE-6E43-40B9-A93F-83322185500F}">
      <dgm:prSet/>
      <dgm:spPr/>
      <dgm:t>
        <a:bodyPr/>
        <a:lstStyle/>
        <a:p>
          <a:endParaRPr lang="it-IT"/>
        </a:p>
      </dgm:t>
    </dgm:pt>
    <dgm:pt modelId="{9F1C144D-E0EB-4E91-BDA3-D47F8A4A1A64}" type="sibTrans" cxnId="{66B086BE-6E43-40B9-A93F-83322185500F}">
      <dgm:prSet/>
      <dgm:spPr/>
      <dgm:t>
        <a:bodyPr/>
        <a:lstStyle/>
        <a:p>
          <a:endParaRPr lang="it-IT"/>
        </a:p>
      </dgm:t>
    </dgm:pt>
    <dgm:pt modelId="{F2C91684-58FB-4698-B69D-61E095F4F0CD}">
      <dgm:prSet phldrT="[Testo]" custT="1"/>
      <dgm:spPr/>
      <dgm:t>
        <a:bodyPr/>
        <a:lstStyle/>
        <a:p>
          <a:pPr algn="l"/>
          <a:r>
            <a:rPr lang="it-IT" sz="1400" dirty="0" smtClean="0">
              <a:latin typeface="Calibri" panose="020F0502020204030204" pitchFamily="34" charset="0"/>
              <a:cs typeface="Calibri" panose="020F0502020204030204" pitchFamily="34" charset="0"/>
            </a:rPr>
            <a:t>Raccomandazione del Consiglio UE sulle competenze chiave per l’apprendimento </a:t>
          </a:r>
          <a:r>
            <a:rPr lang="it-IT" sz="1400" dirty="0" smtClean="0">
              <a:latin typeface="Calibri" panose="020F0502020204030204" pitchFamily="34" charset="0"/>
              <a:cs typeface="Calibri" panose="020F0502020204030204" pitchFamily="34" charset="0"/>
            </a:rPr>
            <a:t>permanente:</a:t>
          </a:r>
          <a:endParaRPr lang="it-IT" sz="1400" dirty="0">
            <a:latin typeface="Calibri" panose="020F0502020204030204" pitchFamily="34" charset="0"/>
            <a:cs typeface="Calibri" panose="020F0502020204030204" pitchFamily="34" charset="0"/>
          </a:endParaRPr>
        </a:p>
      </dgm:t>
    </dgm:pt>
    <dgm:pt modelId="{7E964EFC-27C8-448A-AC28-14D6A522E20F}" type="parTrans" cxnId="{0DA3BA1C-28C6-4080-B3D6-B466FB078B95}">
      <dgm:prSet/>
      <dgm:spPr/>
      <dgm:t>
        <a:bodyPr/>
        <a:lstStyle/>
        <a:p>
          <a:endParaRPr lang="it-IT"/>
        </a:p>
      </dgm:t>
    </dgm:pt>
    <dgm:pt modelId="{3BC51ACE-5EA4-48BD-9DD5-9EC7176276E0}" type="sibTrans" cxnId="{0DA3BA1C-28C6-4080-B3D6-B466FB078B95}">
      <dgm:prSet/>
      <dgm:spPr/>
      <dgm:t>
        <a:bodyPr/>
        <a:lstStyle/>
        <a:p>
          <a:endParaRPr lang="it-IT"/>
        </a:p>
      </dgm:t>
    </dgm:pt>
    <dgm:pt modelId="{4BE7444C-FE55-4710-A4B4-97068AD7CB3E}">
      <dgm:prSet phldrT="[Testo]" custT="1"/>
      <dgm:spPr/>
      <dgm:t>
        <a:bodyPr/>
        <a:lstStyle/>
        <a:p>
          <a:pPr algn="l"/>
          <a:endParaRPr lang="it-IT" sz="1400" dirty="0">
            <a:latin typeface="Calibri" panose="020F0502020204030204" pitchFamily="34" charset="0"/>
            <a:cs typeface="Calibri" panose="020F0502020204030204" pitchFamily="34" charset="0"/>
          </a:endParaRPr>
        </a:p>
      </dgm:t>
    </dgm:pt>
    <dgm:pt modelId="{F4723152-F0F5-4FA3-8C57-27E5CC60E06F}" type="parTrans" cxnId="{2CFF90D8-F890-4EBF-B790-2F89CAC84654}">
      <dgm:prSet/>
      <dgm:spPr/>
      <dgm:t>
        <a:bodyPr/>
        <a:lstStyle/>
        <a:p>
          <a:endParaRPr lang="it-IT"/>
        </a:p>
      </dgm:t>
    </dgm:pt>
    <dgm:pt modelId="{774AF5B0-CEB7-4051-B1D4-70A6BB1835E8}" type="sibTrans" cxnId="{2CFF90D8-F890-4EBF-B790-2F89CAC84654}">
      <dgm:prSet/>
      <dgm:spPr/>
      <dgm:t>
        <a:bodyPr/>
        <a:lstStyle/>
        <a:p>
          <a:endParaRPr lang="it-IT"/>
        </a:p>
      </dgm:t>
    </dgm:pt>
    <dgm:pt modelId="{34609248-7BDB-4E1E-9040-C6DE2452729C}">
      <dgm:prSet phldrT="[Testo]" custT="1"/>
      <dgm:spPr/>
      <dgm:t>
        <a:bodyPr/>
        <a:lstStyle/>
        <a:p>
          <a:pPr algn="l"/>
          <a:endParaRPr lang="it-IT" sz="1400" dirty="0">
            <a:latin typeface="Calibri" panose="020F0502020204030204" pitchFamily="34" charset="0"/>
            <a:cs typeface="Calibri" panose="020F0502020204030204" pitchFamily="34" charset="0"/>
          </a:endParaRPr>
        </a:p>
      </dgm:t>
    </dgm:pt>
    <dgm:pt modelId="{B38BCE5E-1371-4146-9C6A-8FA3590EFF0F}" type="parTrans" cxnId="{4319FC2B-9B77-4E58-B408-0F127D7D4202}">
      <dgm:prSet/>
      <dgm:spPr/>
      <dgm:t>
        <a:bodyPr/>
        <a:lstStyle/>
        <a:p>
          <a:endParaRPr lang="it-IT"/>
        </a:p>
      </dgm:t>
    </dgm:pt>
    <dgm:pt modelId="{26AFBF1F-5585-411D-817C-B3756883DB0F}" type="sibTrans" cxnId="{4319FC2B-9B77-4E58-B408-0F127D7D4202}">
      <dgm:prSet/>
      <dgm:spPr/>
      <dgm:t>
        <a:bodyPr/>
        <a:lstStyle/>
        <a:p>
          <a:endParaRPr lang="it-IT"/>
        </a:p>
      </dgm:t>
    </dgm:pt>
    <dgm:pt modelId="{912D31D7-F298-4C67-9E27-3113FC290BA8}">
      <dgm:prSet phldrT="[Testo]"/>
      <dgm:spPr/>
      <dgm:t>
        <a:bodyPr/>
        <a:lstStyle/>
        <a:p>
          <a:r>
            <a:rPr lang="it-IT" sz="1300" b="1" i="0" dirty="0" smtClean="0"/>
            <a:t>Competenze specifiche delle discipline maggiormente coinvolte dai PCTO </a:t>
          </a:r>
          <a:endParaRPr lang="it-IT" sz="1300" b="1" i="0" dirty="0"/>
        </a:p>
      </dgm:t>
    </dgm:pt>
    <dgm:pt modelId="{FE166964-7EB3-421D-812E-B52D96EA0B66}" type="parTrans" cxnId="{2D85B67D-0C8A-4057-9F6A-B0E1309A7294}">
      <dgm:prSet/>
      <dgm:spPr/>
      <dgm:t>
        <a:bodyPr/>
        <a:lstStyle/>
        <a:p>
          <a:endParaRPr lang="it-IT"/>
        </a:p>
      </dgm:t>
    </dgm:pt>
    <dgm:pt modelId="{27941310-92A1-4300-AE03-6C031D0EB699}" type="sibTrans" cxnId="{2D85B67D-0C8A-4057-9F6A-B0E1309A7294}">
      <dgm:prSet/>
      <dgm:spPr/>
      <dgm:t>
        <a:bodyPr/>
        <a:lstStyle/>
        <a:p>
          <a:endParaRPr lang="it-IT"/>
        </a:p>
      </dgm:t>
    </dgm:pt>
    <dgm:pt modelId="{5A80823B-4581-4625-A7AB-DA92AF2415D9}">
      <dgm:prSet phldrT="[Testo]" custT="1"/>
      <dgm:spPr/>
      <dgm:t>
        <a:bodyPr/>
        <a:lstStyle/>
        <a:p>
          <a:pPr algn="l"/>
          <a:r>
            <a:rPr lang="it-IT" sz="1400" dirty="0" smtClean="0">
              <a:latin typeface="Calibri" panose="020F0502020204030204" pitchFamily="34" charset="0"/>
              <a:cs typeface="Calibri" panose="020F0502020204030204" pitchFamily="34" charset="0"/>
            </a:rPr>
            <a:t>Competenza personale, sociale e capacità di imparare a imparare</a:t>
          </a:r>
          <a:endParaRPr lang="it-IT" sz="1400" dirty="0">
            <a:latin typeface="Calibri" panose="020F0502020204030204" pitchFamily="34" charset="0"/>
            <a:cs typeface="Calibri" panose="020F0502020204030204" pitchFamily="34" charset="0"/>
          </a:endParaRPr>
        </a:p>
      </dgm:t>
    </dgm:pt>
    <dgm:pt modelId="{CAD3AC98-764B-4318-B00C-866998196150}" type="parTrans" cxnId="{87E71394-563C-4FAF-BC39-E379F19CF429}">
      <dgm:prSet/>
      <dgm:spPr/>
    </dgm:pt>
    <dgm:pt modelId="{BFC1BF28-4021-4659-A03A-36098E945602}" type="sibTrans" cxnId="{87E71394-563C-4FAF-BC39-E379F19CF429}">
      <dgm:prSet/>
      <dgm:spPr/>
    </dgm:pt>
    <dgm:pt modelId="{EBA1FD4C-20FA-43CD-9CCF-9A2704AC0707}" type="pres">
      <dgm:prSet presAssocID="{9B5927AD-4C60-4B6C-9926-057461377F53}" presName="Name0" presStyleCnt="0">
        <dgm:presLayoutVars>
          <dgm:dir/>
          <dgm:animLvl val="lvl"/>
          <dgm:resizeHandles val="exact"/>
        </dgm:presLayoutVars>
      </dgm:prSet>
      <dgm:spPr/>
      <dgm:t>
        <a:bodyPr/>
        <a:lstStyle/>
        <a:p>
          <a:endParaRPr lang="it-IT"/>
        </a:p>
      </dgm:t>
    </dgm:pt>
    <dgm:pt modelId="{4CCE3362-F783-4A0A-8D11-CFC6CBB60ACB}" type="pres">
      <dgm:prSet presAssocID="{220F6EF3-2B28-4ADD-B157-C5A0F25CB947}" presName="composite" presStyleCnt="0"/>
      <dgm:spPr/>
    </dgm:pt>
    <dgm:pt modelId="{AE97160C-BF61-4E40-AC26-3E311E5EDB80}" type="pres">
      <dgm:prSet presAssocID="{220F6EF3-2B28-4ADD-B157-C5A0F25CB947}" presName="parTx" presStyleLbl="alignNode1" presStyleIdx="0" presStyleCnt="2">
        <dgm:presLayoutVars>
          <dgm:chMax val="0"/>
          <dgm:chPref val="0"/>
          <dgm:bulletEnabled val="1"/>
        </dgm:presLayoutVars>
      </dgm:prSet>
      <dgm:spPr/>
      <dgm:t>
        <a:bodyPr/>
        <a:lstStyle/>
        <a:p>
          <a:endParaRPr lang="it-IT"/>
        </a:p>
      </dgm:t>
    </dgm:pt>
    <dgm:pt modelId="{A15FDDD7-B0AD-4DE6-BDCB-7887EF00447B}" type="pres">
      <dgm:prSet presAssocID="{220F6EF3-2B28-4ADD-B157-C5A0F25CB947}" presName="desTx" presStyleLbl="alignAccFollowNode1" presStyleIdx="0" presStyleCnt="2">
        <dgm:presLayoutVars>
          <dgm:bulletEnabled val="1"/>
        </dgm:presLayoutVars>
      </dgm:prSet>
      <dgm:spPr/>
      <dgm:t>
        <a:bodyPr/>
        <a:lstStyle/>
        <a:p>
          <a:endParaRPr lang="it-IT"/>
        </a:p>
      </dgm:t>
    </dgm:pt>
    <dgm:pt modelId="{39A27ECC-055F-4147-8A3A-0067BAF9DB37}" type="pres">
      <dgm:prSet presAssocID="{D622CF29-9382-4EB6-90D4-C10590C095A8}" presName="space" presStyleCnt="0"/>
      <dgm:spPr/>
    </dgm:pt>
    <dgm:pt modelId="{1B7A537D-5CBA-4EF4-8732-DB9CD3955F12}" type="pres">
      <dgm:prSet presAssocID="{67548DA3-9246-4C7F-8FB3-C4F1E32C164E}" presName="composite" presStyleCnt="0"/>
      <dgm:spPr/>
    </dgm:pt>
    <dgm:pt modelId="{282BE3A2-5646-474D-BE72-53A986AC07F7}" type="pres">
      <dgm:prSet presAssocID="{67548DA3-9246-4C7F-8FB3-C4F1E32C164E}" presName="parTx" presStyleLbl="alignNode1" presStyleIdx="1" presStyleCnt="2">
        <dgm:presLayoutVars>
          <dgm:chMax val="0"/>
          <dgm:chPref val="0"/>
          <dgm:bulletEnabled val="1"/>
        </dgm:presLayoutVars>
      </dgm:prSet>
      <dgm:spPr/>
      <dgm:t>
        <a:bodyPr/>
        <a:lstStyle/>
        <a:p>
          <a:endParaRPr lang="it-IT"/>
        </a:p>
      </dgm:t>
    </dgm:pt>
    <dgm:pt modelId="{A00C0982-29D7-41C0-898C-EAAD58824DD7}" type="pres">
      <dgm:prSet presAssocID="{67548DA3-9246-4C7F-8FB3-C4F1E32C164E}" presName="desTx" presStyleLbl="alignAccFollowNode1" presStyleIdx="1" presStyleCnt="2">
        <dgm:presLayoutVars>
          <dgm:bulletEnabled val="1"/>
        </dgm:presLayoutVars>
      </dgm:prSet>
      <dgm:spPr/>
      <dgm:t>
        <a:bodyPr/>
        <a:lstStyle/>
        <a:p>
          <a:endParaRPr lang="it-IT"/>
        </a:p>
      </dgm:t>
    </dgm:pt>
  </dgm:ptLst>
  <dgm:cxnLst>
    <dgm:cxn modelId="{63C29A46-BF2A-4038-BE19-10CEAD9937BD}" srcId="{220F6EF3-2B28-4ADD-B157-C5A0F25CB947}" destId="{0A3FD5CA-2C5A-4929-AE11-F5757EF9A3DA}" srcOrd="4" destOrd="0" parTransId="{FC4B2E63-5311-4D12-9512-C0A5E04C554D}" sibTransId="{70FF72D8-AC49-4116-851C-91BF737D3FE2}"/>
    <dgm:cxn modelId="{F0EF6A69-2EF7-477A-B4FC-2CC7DC6F8F6E}" srcId="{9B5927AD-4C60-4B6C-9926-057461377F53}" destId="{67548DA3-9246-4C7F-8FB3-C4F1E32C164E}" srcOrd="1" destOrd="0" parTransId="{B8853B19-6772-4A0F-84E3-160E0489049D}" sibTransId="{239C2D00-2AF8-4267-8695-95D8A01327DE}"/>
    <dgm:cxn modelId="{4319FC2B-9B77-4E58-B408-0F127D7D4202}" srcId="{220F6EF3-2B28-4ADD-B157-C5A0F25CB947}" destId="{34609248-7BDB-4E1E-9040-C6DE2452729C}" srcOrd="5" destOrd="0" parTransId="{B38BCE5E-1371-4146-9C6A-8FA3590EFF0F}" sibTransId="{26AFBF1F-5585-411D-817C-B3756883DB0F}"/>
    <dgm:cxn modelId="{B9C1CA5A-BB80-447D-B065-76BA465C9D6F}" type="presOf" srcId="{9B5927AD-4C60-4B6C-9926-057461377F53}" destId="{EBA1FD4C-20FA-43CD-9CCF-9A2704AC0707}" srcOrd="0" destOrd="0" presId="urn:microsoft.com/office/officeart/2005/8/layout/hList1"/>
    <dgm:cxn modelId="{AEB43CC9-02A8-4F0E-9FFD-6DF43A0FB18F}" type="presOf" srcId="{461BA6A2-63B4-40A0-AB4F-5F89D2ADBE0D}" destId="{A15FDDD7-B0AD-4DE6-BDCB-7887EF00447B}" srcOrd="0" destOrd="7" presId="urn:microsoft.com/office/officeart/2005/8/layout/hList1"/>
    <dgm:cxn modelId="{6C201363-251F-464F-8CD4-097428980648}" type="presOf" srcId="{4BE7444C-FE55-4710-A4B4-97068AD7CB3E}" destId="{A15FDDD7-B0AD-4DE6-BDCB-7887EF00447B}" srcOrd="0" destOrd="6" presId="urn:microsoft.com/office/officeart/2005/8/layout/hList1"/>
    <dgm:cxn modelId="{3673FB65-057D-4B65-BA2C-77FD590FE993}" type="presOf" srcId="{34609248-7BDB-4E1E-9040-C6DE2452729C}" destId="{A15FDDD7-B0AD-4DE6-BDCB-7887EF00447B}" srcOrd="0" destOrd="5" presId="urn:microsoft.com/office/officeart/2005/8/layout/hList1"/>
    <dgm:cxn modelId="{60AEA471-EAE3-4E2C-B10C-1CE3C74D5685}" srcId="{220F6EF3-2B28-4ADD-B157-C5A0F25CB947}" destId="{F307E815-DEE0-41A4-BCA9-EC7BEE9A9687}" srcOrd="3" destOrd="0" parTransId="{0FE4D528-DC96-474C-97AE-B895C60034FB}" sibTransId="{6B228D15-FCED-42A7-8BA2-C1D17A3FD4A5}"/>
    <dgm:cxn modelId="{6DDBDEF1-4DC0-497F-AC26-40ED02E6A8CC}" type="presOf" srcId="{F307E815-DEE0-41A4-BCA9-EC7BEE9A9687}" destId="{A15FDDD7-B0AD-4DE6-BDCB-7887EF00447B}" srcOrd="0" destOrd="3" presId="urn:microsoft.com/office/officeart/2005/8/layout/hList1"/>
    <dgm:cxn modelId="{66B55948-AC36-466A-BA7B-98FDD80C1530}" type="presOf" srcId="{0A3FD5CA-2C5A-4929-AE11-F5757EF9A3DA}" destId="{A15FDDD7-B0AD-4DE6-BDCB-7887EF00447B}" srcOrd="0" destOrd="4" presId="urn:microsoft.com/office/officeart/2005/8/layout/hList1"/>
    <dgm:cxn modelId="{3132E3C0-1CBC-471A-ACE3-5F7ECBB41C90}" type="presOf" srcId="{5ABD0926-2F8A-4FDE-81F3-E34CA78D1482}" destId="{A15FDDD7-B0AD-4DE6-BDCB-7887EF00447B}" srcOrd="0" destOrd="2" presId="urn:microsoft.com/office/officeart/2005/8/layout/hList1"/>
    <dgm:cxn modelId="{2D85B67D-0C8A-4057-9F6A-B0E1309A7294}" srcId="{67548DA3-9246-4C7F-8FB3-C4F1E32C164E}" destId="{912D31D7-F298-4C67-9E27-3113FC290BA8}" srcOrd="1" destOrd="0" parTransId="{FE166964-7EB3-421D-812E-B52D96EA0B66}" sibTransId="{27941310-92A1-4300-AE03-6C031D0EB699}"/>
    <dgm:cxn modelId="{E8251486-5629-419A-A451-F440B17F44D1}" srcId="{9B5927AD-4C60-4B6C-9926-057461377F53}" destId="{220F6EF3-2B28-4ADD-B157-C5A0F25CB947}" srcOrd="0" destOrd="0" parTransId="{A297B285-850F-44CE-BA9B-E3D8ACE94644}" sibTransId="{D622CF29-9382-4EB6-90D4-C10590C095A8}"/>
    <dgm:cxn modelId="{9A130E2D-F3A1-429C-9417-AE006F63F336}" type="presOf" srcId="{F2C91684-58FB-4698-B69D-61E095F4F0CD}" destId="{A15FDDD7-B0AD-4DE6-BDCB-7887EF00447B}" srcOrd="0" destOrd="0" presId="urn:microsoft.com/office/officeart/2005/8/layout/hList1"/>
    <dgm:cxn modelId="{66B086BE-6E43-40B9-A93F-83322185500F}" srcId="{67548DA3-9246-4C7F-8FB3-C4F1E32C164E}" destId="{5F2F3600-00B4-4130-BE10-519DDED833C1}" srcOrd="0" destOrd="0" parTransId="{CEFE82EC-D6C2-45E3-A2A9-5C8E2000A4F4}" sibTransId="{9F1C144D-E0EB-4E91-BDA3-D47F8A4A1A64}"/>
    <dgm:cxn modelId="{6608837D-B863-4C07-A6CA-15D69F33AC0E}" type="presOf" srcId="{5A80823B-4581-4625-A7AB-DA92AF2415D9}" destId="{A15FDDD7-B0AD-4DE6-BDCB-7887EF00447B}" srcOrd="0" destOrd="1" presId="urn:microsoft.com/office/officeart/2005/8/layout/hList1"/>
    <dgm:cxn modelId="{57BE7A77-BAB5-4C7A-9CE4-89B02B6AD4E4}" srcId="{220F6EF3-2B28-4ADD-B157-C5A0F25CB947}" destId="{5ABD0926-2F8A-4FDE-81F3-E34CA78D1482}" srcOrd="2" destOrd="0" parTransId="{C0025F7C-52C3-4843-A9A9-B966DCF8081A}" sibTransId="{783FE7EA-9621-472F-923E-4D884FD519F5}"/>
    <dgm:cxn modelId="{E0144B80-5C08-430E-9B81-C8800A2C4058}" type="presOf" srcId="{5F2F3600-00B4-4130-BE10-519DDED833C1}" destId="{A00C0982-29D7-41C0-898C-EAAD58824DD7}" srcOrd="0" destOrd="0" presId="urn:microsoft.com/office/officeart/2005/8/layout/hList1"/>
    <dgm:cxn modelId="{0D3AB6E0-02A8-4058-B702-8CC8344E9A16}" type="presOf" srcId="{E83D40C8-8355-4BA8-8F46-10207F3FE3FB}" destId="{A00C0982-29D7-41C0-898C-EAAD58824DD7}" srcOrd="0" destOrd="2" presId="urn:microsoft.com/office/officeart/2005/8/layout/hList1"/>
    <dgm:cxn modelId="{64D172DF-AD72-426D-8E7F-0A063C6F5BF0}" type="presOf" srcId="{912D31D7-F298-4C67-9E27-3113FC290BA8}" destId="{A00C0982-29D7-41C0-898C-EAAD58824DD7}" srcOrd="0" destOrd="1" presId="urn:microsoft.com/office/officeart/2005/8/layout/hList1"/>
    <dgm:cxn modelId="{0DA3BA1C-28C6-4080-B3D6-B466FB078B95}" srcId="{220F6EF3-2B28-4ADD-B157-C5A0F25CB947}" destId="{F2C91684-58FB-4698-B69D-61E095F4F0CD}" srcOrd="0" destOrd="0" parTransId="{7E964EFC-27C8-448A-AC28-14D6A522E20F}" sibTransId="{3BC51ACE-5EA4-48BD-9DD5-9EC7176276E0}"/>
    <dgm:cxn modelId="{D7AA2116-E5B5-4083-90DC-724F464CEF22}" type="presOf" srcId="{220F6EF3-2B28-4ADD-B157-C5A0F25CB947}" destId="{AE97160C-BF61-4E40-AC26-3E311E5EDB80}" srcOrd="0" destOrd="0" presId="urn:microsoft.com/office/officeart/2005/8/layout/hList1"/>
    <dgm:cxn modelId="{2CFF90D8-F890-4EBF-B790-2F89CAC84654}" srcId="{220F6EF3-2B28-4ADD-B157-C5A0F25CB947}" destId="{4BE7444C-FE55-4710-A4B4-97068AD7CB3E}" srcOrd="6" destOrd="0" parTransId="{F4723152-F0F5-4FA3-8C57-27E5CC60E06F}" sibTransId="{774AF5B0-CEB7-4051-B1D4-70A6BB1835E8}"/>
    <dgm:cxn modelId="{C6F44E9D-C5D1-40B2-AD74-DD00E2A6FF0F}" type="presOf" srcId="{67548DA3-9246-4C7F-8FB3-C4F1E32C164E}" destId="{282BE3A2-5646-474D-BE72-53A986AC07F7}" srcOrd="0" destOrd="0" presId="urn:microsoft.com/office/officeart/2005/8/layout/hList1"/>
    <dgm:cxn modelId="{D673C80F-4F2A-4A6F-AB6B-A6FD119AEE7B}" srcId="{220F6EF3-2B28-4ADD-B157-C5A0F25CB947}" destId="{461BA6A2-63B4-40A0-AB4F-5F89D2ADBE0D}" srcOrd="7" destOrd="0" parTransId="{0D1D849C-7F46-4EAE-8239-5B64BDFD1387}" sibTransId="{14934ED1-2A37-4412-851F-B64F0FD01E6D}"/>
    <dgm:cxn modelId="{87E71394-563C-4FAF-BC39-E379F19CF429}" srcId="{220F6EF3-2B28-4ADD-B157-C5A0F25CB947}" destId="{5A80823B-4581-4625-A7AB-DA92AF2415D9}" srcOrd="1" destOrd="0" parTransId="{CAD3AC98-764B-4318-B00C-866998196150}" sibTransId="{BFC1BF28-4021-4659-A03A-36098E945602}"/>
    <dgm:cxn modelId="{3F51DCBD-DE93-4C7B-850A-1D09B6BC14A5}" srcId="{67548DA3-9246-4C7F-8FB3-C4F1E32C164E}" destId="{E83D40C8-8355-4BA8-8F46-10207F3FE3FB}" srcOrd="2" destOrd="0" parTransId="{5583347B-4D41-4330-A212-F704A0866F66}" sibTransId="{1EC05372-A947-416C-B9C6-6E7663983EED}"/>
    <dgm:cxn modelId="{5BD167BA-6D96-416D-B465-E38B78956D9F}" type="presParOf" srcId="{EBA1FD4C-20FA-43CD-9CCF-9A2704AC0707}" destId="{4CCE3362-F783-4A0A-8D11-CFC6CBB60ACB}" srcOrd="0" destOrd="0" presId="urn:microsoft.com/office/officeart/2005/8/layout/hList1"/>
    <dgm:cxn modelId="{D56ABE05-5667-4FDD-968C-4AEF8F13C71C}" type="presParOf" srcId="{4CCE3362-F783-4A0A-8D11-CFC6CBB60ACB}" destId="{AE97160C-BF61-4E40-AC26-3E311E5EDB80}" srcOrd="0" destOrd="0" presId="urn:microsoft.com/office/officeart/2005/8/layout/hList1"/>
    <dgm:cxn modelId="{BFD4253C-3337-4F8E-81BF-E2D23E29DDC4}" type="presParOf" srcId="{4CCE3362-F783-4A0A-8D11-CFC6CBB60ACB}" destId="{A15FDDD7-B0AD-4DE6-BDCB-7887EF00447B}" srcOrd="1" destOrd="0" presId="urn:microsoft.com/office/officeart/2005/8/layout/hList1"/>
    <dgm:cxn modelId="{3202FEE8-C5E8-476D-969A-977987426836}" type="presParOf" srcId="{EBA1FD4C-20FA-43CD-9CCF-9A2704AC0707}" destId="{39A27ECC-055F-4147-8A3A-0067BAF9DB37}" srcOrd="1" destOrd="0" presId="urn:microsoft.com/office/officeart/2005/8/layout/hList1"/>
    <dgm:cxn modelId="{2CF43B94-47A7-4378-9897-D9FFA0CD493E}" type="presParOf" srcId="{EBA1FD4C-20FA-43CD-9CCF-9A2704AC0707}" destId="{1B7A537D-5CBA-4EF4-8732-DB9CD3955F12}" srcOrd="2" destOrd="0" presId="urn:microsoft.com/office/officeart/2005/8/layout/hList1"/>
    <dgm:cxn modelId="{954338E1-0E27-422A-9779-A0D1138E3E18}" type="presParOf" srcId="{1B7A537D-5CBA-4EF4-8732-DB9CD3955F12}" destId="{282BE3A2-5646-474D-BE72-53A986AC07F7}" srcOrd="0" destOrd="0" presId="urn:microsoft.com/office/officeart/2005/8/layout/hList1"/>
    <dgm:cxn modelId="{79022571-4BED-4A7E-A8E0-998398E5D77C}" type="presParOf" srcId="{1B7A537D-5CBA-4EF4-8732-DB9CD3955F12}" destId="{A00C0982-29D7-41C0-898C-EAAD58824DD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61109E-A7F3-4618-97EA-6E9A13BDAE02}" type="doc">
      <dgm:prSet loTypeId="urn:microsoft.com/office/officeart/2005/8/layout/pList2" loCatId="list" qsTypeId="urn:microsoft.com/office/officeart/2005/8/quickstyle/simple1" qsCatId="simple" csTypeId="urn:microsoft.com/office/officeart/2005/8/colors/accent1_2" csCatId="accent1" phldr="1"/>
      <dgm:spPr/>
    </dgm:pt>
    <dgm:pt modelId="{90E6C818-8816-460A-AAA9-2FBB30787CFB}">
      <dgm:prSet phldrT="[Testo]" custT="1"/>
      <dgm:spPr/>
      <dgm:t>
        <a:bodyPr/>
        <a:lstStyle/>
        <a:p>
          <a:r>
            <a:rPr lang="it-IT" sz="2400" b="0" dirty="0" smtClean="0">
              <a:solidFill>
                <a:schemeClr val="bg1"/>
              </a:solidFill>
            </a:rPr>
            <a:t>Si realizza ogni anno, in sede di scrutinio intermedio e finale, a cura dei docenti del </a:t>
          </a:r>
          <a:r>
            <a:rPr lang="it-IT" sz="2400" b="0" dirty="0" err="1" smtClean="0">
              <a:solidFill>
                <a:schemeClr val="bg1"/>
              </a:solidFill>
            </a:rPr>
            <a:t>C.d.c</a:t>
          </a:r>
          <a:r>
            <a:rPr lang="it-IT" sz="2400" dirty="0" smtClean="0">
              <a:solidFill>
                <a:schemeClr val="bg1"/>
              </a:solidFill>
            </a:rPr>
            <a:t>. </a:t>
          </a:r>
          <a:endParaRPr lang="it-IT" sz="2400" dirty="0">
            <a:solidFill>
              <a:schemeClr val="bg1"/>
            </a:solidFill>
          </a:endParaRPr>
        </a:p>
      </dgm:t>
    </dgm:pt>
    <dgm:pt modelId="{11B93500-FF33-4423-A9EA-BB4C17E602E9}" type="parTrans" cxnId="{23D5D81C-A5AE-4BC3-8F29-1B7C24EF16BC}">
      <dgm:prSet/>
      <dgm:spPr/>
      <dgm:t>
        <a:bodyPr/>
        <a:lstStyle/>
        <a:p>
          <a:endParaRPr lang="it-IT"/>
        </a:p>
      </dgm:t>
    </dgm:pt>
    <dgm:pt modelId="{88A7DF4A-82A6-4E67-A938-3D4438ABE3B6}" type="sibTrans" cxnId="{23D5D81C-A5AE-4BC3-8F29-1B7C24EF16BC}">
      <dgm:prSet/>
      <dgm:spPr/>
      <dgm:t>
        <a:bodyPr/>
        <a:lstStyle/>
        <a:p>
          <a:endParaRPr lang="it-IT"/>
        </a:p>
      </dgm:t>
    </dgm:pt>
    <dgm:pt modelId="{704CA84D-529E-478A-A718-C145D2448730}">
      <dgm:prSet phldrT="[Testo]" custT="1"/>
      <dgm:spPr/>
      <dgm:t>
        <a:bodyPr/>
        <a:lstStyle/>
        <a:p>
          <a:r>
            <a:rPr lang="it-IT" sz="1600" dirty="0" smtClean="0"/>
            <a:t>Sulla base delle </a:t>
          </a:r>
          <a:r>
            <a:rPr lang="it-IT" sz="1600" b="1" dirty="0" smtClean="0"/>
            <a:t>osservazioni sistematiche </a:t>
          </a:r>
          <a:r>
            <a:rPr lang="it-IT" sz="1600" dirty="0" smtClean="0"/>
            <a:t>di ogni docente sulle </a:t>
          </a:r>
          <a:r>
            <a:rPr lang="it-IT" sz="1600" b="1" dirty="0" smtClean="0"/>
            <a:t>competenze di PCTO</a:t>
          </a:r>
          <a:r>
            <a:rPr lang="it-IT" sz="1600" dirty="0" smtClean="0"/>
            <a:t> individuate in fase di programmazione </a:t>
          </a:r>
          <a:r>
            <a:rPr lang="it-IT" sz="1600" b="1" dirty="0" smtClean="0"/>
            <a:t>disciplinare</a:t>
          </a:r>
          <a:r>
            <a:rPr lang="it-IT" sz="1600" dirty="0" smtClean="0"/>
            <a:t> e sulla base degli elementi forniti nei </a:t>
          </a:r>
          <a:r>
            <a:rPr lang="it-IT" sz="1600" dirty="0" err="1" smtClean="0"/>
            <a:t>C.d.c</a:t>
          </a:r>
          <a:r>
            <a:rPr lang="it-IT" sz="1600" dirty="0" smtClean="0"/>
            <a:t>. dal tutor interno e  dal tutor esterno   </a:t>
          </a:r>
          <a:endParaRPr lang="it-IT" sz="1600" dirty="0"/>
        </a:p>
      </dgm:t>
    </dgm:pt>
    <dgm:pt modelId="{11C1899B-86AA-4B22-955D-0C10D7D4C2F6}" type="parTrans" cxnId="{5E419DF7-DB94-4FE5-AC29-7B8E0C346184}">
      <dgm:prSet/>
      <dgm:spPr/>
      <dgm:t>
        <a:bodyPr/>
        <a:lstStyle/>
        <a:p>
          <a:endParaRPr lang="it-IT"/>
        </a:p>
      </dgm:t>
    </dgm:pt>
    <dgm:pt modelId="{64647E06-6BBB-411A-8371-70BF1B66BC88}" type="sibTrans" cxnId="{5E419DF7-DB94-4FE5-AC29-7B8E0C346184}">
      <dgm:prSet/>
      <dgm:spPr/>
      <dgm:t>
        <a:bodyPr/>
        <a:lstStyle/>
        <a:p>
          <a:endParaRPr lang="it-IT"/>
        </a:p>
      </dgm:t>
    </dgm:pt>
    <dgm:pt modelId="{8618CFA2-B083-4830-8BBE-7E44FD84426C}">
      <dgm:prSet phldrT="[Testo]" custT="1"/>
      <dgm:spPr/>
      <dgm:t>
        <a:bodyPr/>
        <a:lstStyle/>
        <a:p>
          <a:r>
            <a:rPr lang="it-IT" sz="1600" dirty="0" smtClean="0"/>
            <a:t>Il </a:t>
          </a:r>
          <a:r>
            <a:rPr lang="it-IT" sz="1600" dirty="0" err="1" smtClean="0"/>
            <a:t>C.d.c</a:t>
          </a:r>
          <a:r>
            <a:rPr lang="it-IT" sz="1600" dirty="0" smtClean="0"/>
            <a:t>. procede, quindi, in sede di scrutinio finale mediante la proposta di voto, alla contestuale valutazione degli esiti dei PCTO e della loro ricaduta sugli apprendimenti disciplinari e sulla valutazione del comportamento</a:t>
          </a:r>
          <a:endParaRPr lang="it-IT" sz="1600" dirty="0"/>
        </a:p>
      </dgm:t>
    </dgm:pt>
    <dgm:pt modelId="{832B4D6F-BEF1-4B47-811D-DE4E698FAEA8}" type="parTrans" cxnId="{18E7C3F6-A22B-494A-AC7D-80FC6C662774}">
      <dgm:prSet/>
      <dgm:spPr/>
      <dgm:t>
        <a:bodyPr/>
        <a:lstStyle/>
        <a:p>
          <a:endParaRPr lang="it-IT"/>
        </a:p>
      </dgm:t>
    </dgm:pt>
    <dgm:pt modelId="{8B3B3181-23B2-40D7-B74A-BE5820CF868A}" type="sibTrans" cxnId="{18E7C3F6-A22B-494A-AC7D-80FC6C662774}">
      <dgm:prSet/>
      <dgm:spPr/>
      <dgm:t>
        <a:bodyPr/>
        <a:lstStyle/>
        <a:p>
          <a:endParaRPr lang="it-IT"/>
        </a:p>
      </dgm:t>
    </dgm:pt>
    <dgm:pt modelId="{C260923C-E4B7-47CA-A8DE-841702A44786}" type="pres">
      <dgm:prSet presAssocID="{5D61109E-A7F3-4618-97EA-6E9A13BDAE02}" presName="Name0" presStyleCnt="0">
        <dgm:presLayoutVars>
          <dgm:dir/>
          <dgm:resizeHandles val="exact"/>
        </dgm:presLayoutVars>
      </dgm:prSet>
      <dgm:spPr/>
    </dgm:pt>
    <dgm:pt modelId="{2D25A67E-E97B-4364-9641-17B8AF044D9A}" type="pres">
      <dgm:prSet presAssocID="{5D61109E-A7F3-4618-97EA-6E9A13BDAE02}" presName="bkgdShp" presStyleLbl="alignAccFollowNode1" presStyleIdx="0" presStyleCnt="1"/>
      <dgm:spPr/>
    </dgm:pt>
    <dgm:pt modelId="{E4CD6931-5707-4DF8-B93D-40083056980D}" type="pres">
      <dgm:prSet presAssocID="{5D61109E-A7F3-4618-97EA-6E9A13BDAE02}" presName="linComp" presStyleCnt="0"/>
      <dgm:spPr/>
    </dgm:pt>
    <dgm:pt modelId="{6D649E8B-8858-428C-AFE8-CBF2F60929AB}" type="pres">
      <dgm:prSet presAssocID="{90E6C818-8816-460A-AAA9-2FBB30787CFB}" presName="compNode" presStyleCnt="0"/>
      <dgm:spPr/>
    </dgm:pt>
    <dgm:pt modelId="{CA629EF5-40D7-4A08-A138-A4BF9A4FEBE8}" type="pres">
      <dgm:prSet presAssocID="{90E6C818-8816-460A-AAA9-2FBB30787CFB}" presName="node" presStyleLbl="node1" presStyleIdx="0" presStyleCnt="3">
        <dgm:presLayoutVars>
          <dgm:bulletEnabled val="1"/>
        </dgm:presLayoutVars>
      </dgm:prSet>
      <dgm:spPr/>
      <dgm:t>
        <a:bodyPr/>
        <a:lstStyle/>
        <a:p>
          <a:endParaRPr lang="it-IT"/>
        </a:p>
      </dgm:t>
    </dgm:pt>
    <dgm:pt modelId="{1E0E7636-CEED-4DFA-B7E2-D69C2AF89ADE}" type="pres">
      <dgm:prSet presAssocID="{90E6C818-8816-460A-AAA9-2FBB30787CFB}" presName="invisiNode" presStyleLbl="node1" presStyleIdx="0" presStyleCnt="3"/>
      <dgm:spPr/>
    </dgm:pt>
    <dgm:pt modelId="{A4ED04F4-4D64-4C0C-9E0D-4803B8A41FE4}" type="pres">
      <dgm:prSet presAssocID="{90E6C818-8816-460A-AAA9-2FBB30787CFB}" presName="imagNode" presStyleLbl="fgImgPlace1" presStyleIdx="0" presStyleCnt="3" custScaleX="91661" custScaleY="101630"/>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9A729127-0C5A-4EC6-9827-C240D660C262}" type="pres">
      <dgm:prSet presAssocID="{88A7DF4A-82A6-4E67-A938-3D4438ABE3B6}" presName="sibTrans" presStyleLbl="sibTrans2D1" presStyleIdx="0" presStyleCnt="0"/>
      <dgm:spPr/>
      <dgm:t>
        <a:bodyPr/>
        <a:lstStyle/>
        <a:p>
          <a:endParaRPr lang="it-IT"/>
        </a:p>
      </dgm:t>
    </dgm:pt>
    <dgm:pt modelId="{FB5A874A-D8EB-4DA7-8C04-A920E88DA329}" type="pres">
      <dgm:prSet presAssocID="{704CA84D-529E-478A-A718-C145D2448730}" presName="compNode" presStyleCnt="0"/>
      <dgm:spPr/>
    </dgm:pt>
    <dgm:pt modelId="{129D37EE-6343-41E4-BF2D-C4B2EEA520A7}" type="pres">
      <dgm:prSet presAssocID="{704CA84D-529E-478A-A718-C145D2448730}" presName="node" presStyleLbl="node1" presStyleIdx="1" presStyleCnt="3">
        <dgm:presLayoutVars>
          <dgm:bulletEnabled val="1"/>
        </dgm:presLayoutVars>
      </dgm:prSet>
      <dgm:spPr/>
      <dgm:t>
        <a:bodyPr/>
        <a:lstStyle/>
        <a:p>
          <a:endParaRPr lang="it-IT"/>
        </a:p>
      </dgm:t>
    </dgm:pt>
    <dgm:pt modelId="{87D6735B-A2F2-473D-8791-F205A86807EE}" type="pres">
      <dgm:prSet presAssocID="{704CA84D-529E-478A-A718-C145D2448730}" presName="invisiNode" presStyleLbl="node1" presStyleIdx="1" presStyleCnt="3"/>
      <dgm:spPr/>
    </dgm:pt>
    <dgm:pt modelId="{C5BF91F8-3871-45AA-8CB4-A5C0692DEEAE}" type="pres">
      <dgm:prSet presAssocID="{704CA84D-529E-478A-A718-C145D2448730}" presName="imagNode" presStyleLbl="fgImgPlace1" presStyleIdx="1" presStyleCnt="3" custScaleX="90480" custScaleY="101631" custLinFactNeighborX="-1886" custLinFactNeighborY="3265"/>
      <dgm:spPr>
        <a:blipFill>
          <a:blip xmlns:r="http://schemas.openxmlformats.org/officeDocument/2006/relationships" r:embed="rId2">
            <a:extLst>
              <a:ext uri="{28A0092B-C50C-407E-A947-70E740481C1C}">
                <a14:useLocalDpi xmlns:a14="http://schemas.microsoft.com/office/drawing/2010/main" val="0"/>
              </a:ext>
            </a:extLst>
          </a:blip>
          <a:srcRect/>
          <a:stretch>
            <a:fillRect t="-42000" b="-42000"/>
          </a:stretch>
        </a:blipFill>
      </dgm:spPr>
    </dgm:pt>
    <dgm:pt modelId="{C5776147-D931-4491-9C49-C9AA343D1CF0}" type="pres">
      <dgm:prSet presAssocID="{64647E06-6BBB-411A-8371-70BF1B66BC88}" presName="sibTrans" presStyleLbl="sibTrans2D1" presStyleIdx="0" presStyleCnt="0"/>
      <dgm:spPr/>
      <dgm:t>
        <a:bodyPr/>
        <a:lstStyle/>
        <a:p>
          <a:endParaRPr lang="it-IT"/>
        </a:p>
      </dgm:t>
    </dgm:pt>
    <dgm:pt modelId="{D87CA3AF-9B35-4BF6-B4E0-443F2D67295C}" type="pres">
      <dgm:prSet presAssocID="{8618CFA2-B083-4830-8BBE-7E44FD84426C}" presName="compNode" presStyleCnt="0"/>
      <dgm:spPr/>
    </dgm:pt>
    <dgm:pt modelId="{733F15FF-4D37-4F21-84CC-53D5B4254DD1}" type="pres">
      <dgm:prSet presAssocID="{8618CFA2-B083-4830-8BBE-7E44FD84426C}" presName="node" presStyleLbl="node1" presStyleIdx="2" presStyleCnt="3">
        <dgm:presLayoutVars>
          <dgm:bulletEnabled val="1"/>
        </dgm:presLayoutVars>
      </dgm:prSet>
      <dgm:spPr/>
      <dgm:t>
        <a:bodyPr/>
        <a:lstStyle/>
        <a:p>
          <a:endParaRPr lang="it-IT"/>
        </a:p>
      </dgm:t>
    </dgm:pt>
    <dgm:pt modelId="{E07C8777-3A85-483D-9FDE-6C26180152F1}" type="pres">
      <dgm:prSet presAssocID="{8618CFA2-B083-4830-8BBE-7E44FD84426C}" presName="invisiNode" presStyleLbl="node1" presStyleIdx="2" presStyleCnt="3"/>
      <dgm:spPr/>
    </dgm:pt>
    <dgm:pt modelId="{17CDBDAB-69EA-4167-9F06-BA83552437E2}" type="pres">
      <dgm:prSet presAssocID="{8618CFA2-B083-4830-8BBE-7E44FD84426C}" presName="imagNode" presStyleLbl="fgImgPlace1" presStyleIdx="2" presStyleCnt="3" custScaleX="85190"/>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pt>
  </dgm:ptLst>
  <dgm:cxnLst>
    <dgm:cxn modelId="{5E419DF7-DB94-4FE5-AC29-7B8E0C346184}" srcId="{5D61109E-A7F3-4618-97EA-6E9A13BDAE02}" destId="{704CA84D-529E-478A-A718-C145D2448730}" srcOrd="1" destOrd="0" parTransId="{11C1899B-86AA-4B22-955D-0C10D7D4C2F6}" sibTransId="{64647E06-6BBB-411A-8371-70BF1B66BC88}"/>
    <dgm:cxn modelId="{D83B5C36-DCB8-418A-B9B9-8E277080F499}" type="presOf" srcId="{90E6C818-8816-460A-AAA9-2FBB30787CFB}" destId="{CA629EF5-40D7-4A08-A138-A4BF9A4FEBE8}" srcOrd="0" destOrd="0" presId="urn:microsoft.com/office/officeart/2005/8/layout/pList2"/>
    <dgm:cxn modelId="{33CF3B0C-B316-4A1A-9922-B3A62D194DEF}" type="presOf" srcId="{64647E06-6BBB-411A-8371-70BF1B66BC88}" destId="{C5776147-D931-4491-9C49-C9AA343D1CF0}" srcOrd="0" destOrd="0" presId="urn:microsoft.com/office/officeart/2005/8/layout/pList2"/>
    <dgm:cxn modelId="{A4DB05F5-25CD-4586-966E-ADC06AF2AE9B}" type="presOf" srcId="{704CA84D-529E-478A-A718-C145D2448730}" destId="{129D37EE-6343-41E4-BF2D-C4B2EEA520A7}" srcOrd="0" destOrd="0" presId="urn:microsoft.com/office/officeart/2005/8/layout/pList2"/>
    <dgm:cxn modelId="{AEF0235B-8067-46E2-B69A-088B5791D240}" type="presOf" srcId="{88A7DF4A-82A6-4E67-A938-3D4438ABE3B6}" destId="{9A729127-0C5A-4EC6-9827-C240D660C262}" srcOrd="0" destOrd="0" presId="urn:microsoft.com/office/officeart/2005/8/layout/pList2"/>
    <dgm:cxn modelId="{18E7C3F6-A22B-494A-AC7D-80FC6C662774}" srcId="{5D61109E-A7F3-4618-97EA-6E9A13BDAE02}" destId="{8618CFA2-B083-4830-8BBE-7E44FD84426C}" srcOrd="2" destOrd="0" parTransId="{832B4D6F-BEF1-4B47-811D-DE4E698FAEA8}" sibTransId="{8B3B3181-23B2-40D7-B74A-BE5820CF868A}"/>
    <dgm:cxn modelId="{6D1FA9AA-DA47-4869-8892-B545CE86B013}" type="presOf" srcId="{8618CFA2-B083-4830-8BBE-7E44FD84426C}" destId="{733F15FF-4D37-4F21-84CC-53D5B4254DD1}" srcOrd="0" destOrd="0" presId="urn:microsoft.com/office/officeart/2005/8/layout/pList2"/>
    <dgm:cxn modelId="{70368249-FB9C-405E-8101-2367FFBA8A16}" type="presOf" srcId="{5D61109E-A7F3-4618-97EA-6E9A13BDAE02}" destId="{C260923C-E4B7-47CA-A8DE-841702A44786}" srcOrd="0" destOrd="0" presId="urn:microsoft.com/office/officeart/2005/8/layout/pList2"/>
    <dgm:cxn modelId="{23D5D81C-A5AE-4BC3-8F29-1B7C24EF16BC}" srcId="{5D61109E-A7F3-4618-97EA-6E9A13BDAE02}" destId="{90E6C818-8816-460A-AAA9-2FBB30787CFB}" srcOrd="0" destOrd="0" parTransId="{11B93500-FF33-4423-A9EA-BB4C17E602E9}" sibTransId="{88A7DF4A-82A6-4E67-A938-3D4438ABE3B6}"/>
    <dgm:cxn modelId="{CAEEEA11-39EE-470E-9C15-E581F16DF88D}" type="presParOf" srcId="{C260923C-E4B7-47CA-A8DE-841702A44786}" destId="{2D25A67E-E97B-4364-9641-17B8AF044D9A}" srcOrd="0" destOrd="0" presId="urn:microsoft.com/office/officeart/2005/8/layout/pList2"/>
    <dgm:cxn modelId="{F0903241-5BB5-4975-BB57-7B5271475B14}" type="presParOf" srcId="{C260923C-E4B7-47CA-A8DE-841702A44786}" destId="{E4CD6931-5707-4DF8-B93D-40083056980D}" srcOrd="1" destOrd="0" presId="urn:microsoft.com/office/officeart/2005/8/layout/pList2"/>
    <dgm:cxn modelId="{5DA53AA7-12AF-4D75-AEBE-27C3963A3891}" type="presParOf" srcId="{E4CD6931-5707-4DF8-B93D-40083056980D}" destId="{6D649E8B-8858-428C-AFE8-CBF2F60929AB}" srcOrd="0" destOrd="0" presId="urn:microsoft.com/office/officeart/2005/8/layout/pList2"/>
    <dgm:cxn modelId="{9C80F03A-35C2-45E4-936F-A323AEA6F22A}" type="presParOf" srcId="{6D649E8B-8858-428C-AFE8-CBF2F60929AB}" destId="{CA629EF5-40D7-4A08-A138-A4BF9A4FEBE8}" srcOrd="0" destOrd="0" presId="urn:microsoft.com/office/officeart/2005/8/layout/pList2"/>
    <dgm:cxn modelId="{73DD1815-9B3A-4195-9397-FECC9904D689}" type="presParOf" srcId="{6D649E8B-8858-428C-AFE8-CBF2F60929AB}" destId="{1E0E7636-CEED-4DFA-B7E2-D69C2AF89ADE}" srcOrd="1" destOrd="0" presId="urn:microsoft.com/office/officeart/2005/8/layout/pList2"/>
    <dgm:cxn modelId="{18A62449-35A9-4E91-B090-86C36F012E6D}" type="presParOf" srcId="{6D649E8B-8858-428C-AFE8-CBF2F60929AB}" destId="{A4ED04F4-4D64-4C0C-9E0D-4803B8A41FE4}" srcOrd="2" destOrd="0" presId="urn:microsoft.com/office/officeart/2005/8/layout/pList2"/>
    <dgm:cxn modelId="{DAE21CFC-EFC4-4FD6-8F70-0C104595CDB3}" type="presParOf" srcId="{E4CD6931-5707-4DF8-B93D-40083056980D}" destId="{9A729127-0C5A-4EC6-9827-C240D660C262}" srcOrd="1" destOrd="0" presId="urn:microsoft.com/office/officeart/2005/8/layout/pList2"/>
    <dgm:cxn modelId="{C2DA7A39-51E1-475D-83EC-93E9C3D14D5A}" type="presParOf" srcId="{E4CD6931-5707-4DF8-B93D-40083056980D}" destId="{FB5A874A-D8EB-4DA7-8C04-A920E88DA329}" srcOrd="2" destOrd="0" presId="urn:microsoft.com/office/officeart/2005/8/layout/pList2"/>
    <dgm:cxn modelId="{C2E6A53F-C73C-49D5-9599-2EF00A88A381}" type="presParOf" srcId="{FB5A874A-D8EB-4DA7-8C04-A920E88DA329}" destId="{129D37EE-6343-41E4-BF2D-C4B2EEA520A7}" srcOrd="0" destOrd="0" presId="urn:microsoft.com/office/officeart/2005/8/layout/pList2"/>
    <dgm:cxn modelId="{550D61EB-5661-4248-9C2F-5F878657B1B1}" type="presParOf" srcId="{FB5A874A-D8EB-4DA7-8C04-A920E88DA329}" destId="{87D6735B-A2F2-473D-8791-F205A86807EE}" srcOrd="1" destOrd="0" presId="urn:microsoft.com/office/officeart/2005/8/layout/pList2"/>
    <dgm:cxn modelId="{1FB6BA77-F9C8-4648-B216-85D0C879A8EB}" type="presParOf" srcId="{FB5A874A-D8EB-4DA7-8C04-A920E88DA329}" destId="{C5BF91F8-3871-45AA-8CB4-A5C0692DEEAE}" srcOrd="2" destOrd="0" presId="urn:microsoft.com/office/officeart/2005/8/layout/pList2"/>
    <dgm:cxn modelId="{7171973C-18CE-43A2-AE15-383E90203403}" type="presParOf" srcId="{E4CD6931-5707-4DF8-B93D-40083056980D}" destId="{C5776147-D931-4491-9C49-C9AA343D1CF0}" srcOrd="3" destOrd="0" presId="urn:microsoft.com/office/officeart/2005/8/layout/pList2"/>
    <dgm:cxn modelId="{CA4D3ED5-8F11-4405-B78F-83BDFA8735C0}" type="presParOf" srcId="{E4CD6931-5707-4DF8-B93D-40083056980D}" destId="{D87CA3AF-9B35-4BF6-B4E0-443F2D67295C}" srcOrd="4" destOrd="0" presId="urn:microsoft.com/office/officeart/2005/8/layout/pList2"/>
    <dgm:cxn modelId="{959CB70D-5CB7-4D4C-B7BE-3C7A20417849}" type="presParOf" srcId="{D87CA3AF-9B35-4BF6-B4E0-443F2D67295C}" destId="{733F15FF-4D37-4F21-84CC-53D5B4254DD1}" srcOrd="0" destOrd="0" presId="urn:microsoft.com/office/officeart/2005/8/layout/pList2"/>
    <dgm:cxn modelId="{13A75FAD-2BA1-4233-8EAA-E68F27305F1B}" type="presParOf" srcId="{D87CA3AF-9B35-4BF6-B4E0-443F2D67295C}" destId="{E07C8777-3A85-483D-9FDE-6C26180152F1}" srcOrd="1" destOrd="0" presId="urn:microsoft.com/office/officeart/2005/8/layout/pList2"/>
    <dgm:cxn modelId="{0BC37C60-F1CB-4C1B-999C-1F6A096B1D6F}" type="presParOf" srcId="{D87CA3AF-9B35-4BF6-B4E0-443F2D67295C}" destId="{17CDBDAB-69EA-4167-9F06-BA83552437E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3B7984-698E-4F92-AF50-4F140E85883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43272FA3-970C-40DF-BBAC-54684CE6BA06}">
      <dgm:prSet phldrT="[Testo]" phldr="1"/>
      <dgm:spPr/>
      <dgm:t>
        <a:bodyPr/>
        <a:lstStyle/>
        <a:p>
          <a:endParaRPr lang="it-IT" dirty="0"/>
        </a:p>
      </dgm:t>
    </dgm:pt>
    <dgm:pt modelId="{88B54E7B-8B50-4F39-9997-1586ACCE2937}" type="parTrans" cxnId="{73C743BD-1BB8-4A3D-8AD1-27C382B53FAC}">
      <dgm:prSet/>
      <dgm:spPr/>
      <dgm:t>
        <a:bodyPr/>
        <a:lstStyle/>
        <a:p>
          <a:endParaRPr lang="it-IT"/>
        </a:p>
      </dgm:t>
    </dgm:pt>
    <dgm:pt modelId="{4A432A00-8D29-4E13-822A-4B335A80FDFB}" type="sibTrans" cxnId="{73C743BD-1BB8-4A3D-8AD1-27C382B53FAC}">
      <dgm:prSet/>
      <dgm:spPr/>
      <dgm:t>
        <a:bodyPr/>
        <a:lstStyle/>
        <a:p>
          <a:endParaRPr lang="it-IT"/>
        </a:p>
      </dgm:t>
    </dgm:pt>
    <dgm:pt modelId="{B19BF5E4-3D14-4D32-BB0F-9AEDDED06FCC}">
      <dgm:prSet phldrT="[Testo]" custT="1"/>
      <dgm:spPr/>
      <dgm:t>
        <a:bodyPr/>
        <a:lstStyle/>
        <a:p>
          <a:endParaRPr lang="it-IT" sz="1700" dirty="0" smtClean="0"/>
        </a:p>
        <a:p>
          <a:r>
            <a:rPr lang="it-IT" sz="1800" b="1" dirty="0" smtClean="0"/>
            <a:t>Il curriculum dello studente,  contenente il numero di ore e le competenze maturate, sarà allegato al diploma finale in esito al superamento dell’esame di Stato </a:t>
          </a:r>
          <a:endParaRPr lang="it-IT" sz="1800" b="1" dirty="0"/>
        </a:p>
      </dgm:t>
    </dgm:pt>
    <dgm:pt modelId="{BB0FC4FD-1B9F-4A0A-BF78-48543331CD72}" type="parTrans" cxnId="{87A648B5-F02C-441D-8509-5D0678D22B92}">
      <dgm:prSet/>
      <dgm:spPr/>
      <dgm:t>
        <a:bodyPr/>
        <a:lstStyle/>
        <a:p>
          <a:endParaRPr lang="it-IT"/>
        </a:p>
      </dgm:t>
    </dgm:pt>
    <dgm:pt modelId="{F2693354-0C2F-4C19-8E83-546DC5820562}" type="sibTrans" cxnId="{87A648B5-F02C-441D-8509-5D0678D22B92}">
      <dgm:prSet/>
      <dgm:spPr/>
      <dgm:t>
        <a:bodyPr/>
        <a:lstStyle/>
        <a:p>
          <a:endParaRPr lang="it-IT"/>
        </a:p>
      </dgm:t>
    </dgm:pt>
    <dgm:pt modelId="{040E884E-CC7C-41A5-B1AD-DD9BBA49F7CB}">
      <dgm:prSet phldrT="[Testo]" custT="1"/>
      <dgm:spPr/>
      <dgm:t>
        <a:bodyPr/>
        <a:lstStyle/>
        <a:p>
          <a:endParaRPr lang="it-IT" sz="1600" dirty="0" smtClean="0"/>
        </a:p>
        <a:p>
          <a:r>
            <a:rPr lang="it-IT" sz="1800" b="1" dirty="0" smtClean="0"/>
            <a:t>Lo studente che agli scrutini finali non risulta ammesso alla frequenza della classe successiva, perde anche le ore di PCTO maturate in quell’anno, fatta eccezione per le ore relative ai corsi sulla sicurezza</a:t>
          </a:r>
          <a:endParaRPr lang="it-IT" sz="1800" b="1" dirty="0"/>
        </a:p>
      </dgm:t>
    </dgm:pt>
    <dgm:pt modelId="{4C4D0EDC-F360-46B6-9E30-BE3C12161A10}" type="parTrans" cxnId="{D7969765-7E94-4223-95F6-5D485D8C4B54}">
      <dgm:prSet/>
      <dgm:spPr/>
      <dgm:t>
        <a:bodyPr/>
        <a:lstStyle/>
        <a:p>
          <a:endParaRPr lang="it-IT"/>
        </a:p>
      </dgm:t>
    </dgm:pt>
    <dgm:pt modelId="{51DDA889-8070-4213-87F5-070F7C40A00B}" type="sibTrans" cxnId="{D7969765-7E94-4223-95F6-5D485D8C4B54}">
      <dgm:prSet/>
      <dgm:spPr/>
      <dgm:t>
        <a:bodyPr/>
        <a:lstStyle/>
        <a:p>
          <a:endParaRPr lang="it-IT"/>
        </a:p>
      </dgm:t>
    </dgm:pt>
    <dgm:pt modelId="{ACF10E78-4740-4490-87A2-A90CD5251F9D}">
      <dgm:prSet phldrT="[Testo]" custT="1"/>
      <dgm:spPr/>
      <dgm:t>
        <a:bodyPr/>
        <a:lstStyle/>
        <a:p>
          <a:endParaRPr lang="it-IT" sz="1900" dirty="0" smtClean="0"/>
        </a:p>
        <a:p>
          <a:r>
            <a:rPr lang="it-IT" sz="1800" b="1" dirty="0" smtClean="0"/>
            <a:t>La formazione degli studenti in materia di tutela della salute e della sicurezza nei luoghi di lavoro è obbligatoria;  nella nostra scuola è certificata a tutti gli effetti di legge seguendo i corsi online sulla sicurezza predisposti dalla piattaforma Spaggiari </a:t>
          </a:r>
          <a:r>
            <a:rPr lang="it-IT" sz="1800" b="1" dirty="0" err="1" smtClean="0"/>
            <a:t>Scuola&amp;Territorio</a:t>
          </a:r>
          <a:endParaRPr lang="it-IT" sz="1800" b="1" dirty="0"/>
        </a:p>
      </dgm:t>
    </dgm:pt>
    <dgm:pt modelId="{61DA90B9-BFEC-46A1-9186-15094DF0E137}" type="parTrans" cxnId="{7B6085E5-95AB-425E-9016-F18A8A58F50F}">
      <dgm:prSet/>
      <dgm:spPr/>
      <dgm:t>
        <a:bodyPr/>
        <a:lstStyle/>
        <a:p>
          <a:endParaRPr lang="it-IT"/>
        </a:p>
      </dgm:t>
    </dgm:pt>
    <dgm:pt modelId="{B67DFB71-7C49-40A8-86BB-D616ABCDC0CA}" type="sibTrans" cxnId="{7B6085E5-95AB-425E-9016-F18A8A58F50F}">
      <dgm:prSet/>
      <dgm:spPr/>
      <dgm:t>
        <a:bodyPr/>
        <a:lstStyle/>
        <a:p>
          <a:endParaRPr lang="it-IT"/>
        </a:p>
      </dgm:t>
    </dgm:pt>
    <dgm:pt modelId="{ADB23BCF-CB85-4256-8CE6-A776E7098768}" type="pres">
      <dgm:prSet presAssocID="{413B7984-698E-4F92-AF50-4F140E858834}" presName="vert0" presStyleCnt="0">
        <dgm:presLayoutVars>
          <dgm:dir/>
          <dgm:animOne val="branch"/>
          <dgm:animLvl val="lvl"/>
        </dgm:presLayoutVars>
      </dgm:prSet>
      <dgm:spPr/>
      <dgm:t>
        <a:bodyPr/>
        <a:lstStyle/>
        <a:p>
          <a:endParaRPr lang="it-IT"/>
        </a:p>
      </dgm:t>
    </dgm:pt>
    <dgm:pt modelId="{FCC14C6F-C444-4A7B-BBE8-6539F570690D}" type="pres">
      <dgm:prSet presAssocID="{43272FA3-970C-40DF-BBAC-54684CE6BA06}" presName="thickLine" presStyleLbl="alignNode1" presStyleIdx="0" presStyleCnt="1"/>
      <dgm:spPr/>
    </dgm:pt>
    <dgm:pt modelId="{BDBDBE29-EB82-45B4-A06A-7D8B9A10CD74}" type="pres">
      <dgm:prSet presAssocID="{43272FA3-970C-40DF-BBAC-54684CE6BA06}" presName="horz1" presStyleCnt="0"/>
      <dgm:spPr/>
    </dgm:pt>
    <dgm:pt modelId="{A641638B-A142-4166-8D80-43E5B7AE5289}" type="pres">
      <dgm:prSet presAssocID="{43272FA3-970C-40DF-BBAC-54684CE6BA06}" presName="tx1" presStyleLbl="revTx" presStyleIdx="0" presStyleCnt="4"/>
      <dgm:spPr/>
      <dgm:t>
        <a:bodyPr/>
        <a:lstStyle/>
        <a:p>
          <a:endParaRPr lang="it-IT"/>
        </a:p>
      </dgm:t>
    </dgm:pt>
    <dgm:pt modelId="{6D1AB45B-CF6F-4D4F-AF9A-51EFE16AF0AA}" type="pres">
      <dgm:prSet presAssocID="{43272FA3-970C-40DF-BBAC-54684CE6BA06}" presName="vert1" presStyleCnt="0"/>
      <dgm:spPr/>
    </dgm:pt>
    <dgm:pt modelId="{6B8B2D03-BE57-49E8-80F9-5DF21A3FCF9E}" type="pres">
      <dgm:prSet presAssocID="{B19BF5E4-3D14-4D32-BB0F-9AEDDED06FCC}" presName="vertSpace2a" presStyleCnt="0"/>
      <dgm:spPr/>
    </dgm:pt>
    <dgm:pt modelId="{2045805A-CE24-4683-93FE-7E76048AE8EA}" type="pres">
      <dgm:prSet presAssocID="{B19BF5E4-3D14-4D32-BB0F-9AEDDED06FCC}" presName="horz2" presStyleCnt="0"/>
      <dgm:spPr/>
    </dgm:pt>
    <dgm:pt modelId="{A7666D95-FD6C-46E3-85F8-C89A87661128}" type="pres">
      <dgm:prSet presAssocID="{B19BF5E4-3D14-4D32-BB0F-9AEDDED06FCC}" presName="horzSpace2" presStyleCnt="0"/>
      <dgm:spPr/>
    </dgm:pt>
    <dgm:pt modelId="{4969DE13-8F46-4ACD-8055-37D4BE2C5C2B}" type="pres">
      <dgm:prSet presAssocID="{B19BF5E4-3D14-4D32-BB0F-9AEDDED06FCC}" presName="tx2" presStyleLbl="revTx" presStyleIdx="1" presStyleCnt="4" custScaleX="438268"/>
      <dgm:spPr/>
      <dgm:t>
        <a:bodyPr/>
        <a:lstStyle/>
        <a:p>
          <a:endParaRPr lang="it-IT"/>
        </a:p>
      </dgm:t>
    </dgm:pt>
    <dgm:pt modelId="{DEE2488B-88A6-4631-80E0-4BB68CAD221B}" type="pres">
      <dgm:prSet presAssocID="{B19BF5E4-3D14-4D32-BB0F-9AEDDED06FCC}" presName="vert2" presStyleCnt="0"/>
      <dgm:spPr/>
    </dgm:pt>
    <dgm:pt modelId="{7432EAD1-BADC-4C36-B6F6-556A260D9813}" type="pres">
      <dgm:prSet presAssocID="{B19BF5E4-3D14-4D32-BB0F-9AEDDED06FCC}" presName="thinLine2b" presStyleLbl="callout" presStyleIdx="0" presStyleCnt="3"/>
      <dgm:spPr/>
    </dgm:pt>
    <dgm:pt modelId="{4110595F-B9AD-41BD-9546-55F6C590BDA3}" type="pres">
      <dgm:prSet presAssocID="{B19BF5E4-3D14-4D32-BB0F-9AEDDED06FCC}" presName="vertSpace2b" presStyleCnt="0"/>
      <dgm:spPr/>
    </dgm:pt>
    <dgm:pt modelId="{FF1AD3B8-C86A-4FF5-B450-467329874941}" type="pres">
      <dgm:prSet presAssocID="{040E884E-CC7C-41A5-B1AD-DD9BBA49F7CB}" presName="horz2" presStyleCnt="0"/>
      <dgm:spPr/>
    </dgm:pt>
    <dgm:pt modelId="{8AEBCED1-4357-44EE-8AFE-CE3C1AA9455B}" type="pres">
      <dgm:prSet presAssocID="{040E884E-CC7C-41A5-B1AD-DD9BBA49F7CB}" presName="horzSpace2" presStyleCnt="0"/>
      <dgm:spPr/>
    </dgm:pt>
    <dgm:pt modelId="{653A46B3-1FA6-42F7-AC08-80B74272F39E}" type="pres">
      <dgm:prSet presAssocID="{040E884E-CC7C-41A5-B1AD-DD9BBA49F7CB}" presName="tx2" presStyleLbl="revTx" presStyleIdx="2" presStyleCnt="4" custScaleX="409563"/>
      <dgm:spPr/>
      <dgm:t>
        <a:bodyPr/>
        <a:lstStyle/>
        <a:p>
          <a:endParaRPr lang="it-IT"/>
        </a:p>
      </dgm:t>
    </dgm:pt>
    <dgm:pt modelId="{5BADADA4-023F-4078-A439-8F8B573D2963}" type="pres">
      <dgm:prSet presAssocID="{040E884E-CC7C-41A5-B1AD-DD9BBA49F7CB}" presName="vert2" presStyleCnt="0"/>
      <dgm:spPr/>
    </dgm:pt>
    <dgm:pt modelId="{ED19F3F0-3C59-4758-81DB-E67C52BC1509}" type="pres">
      <dgm:prSet presAssocID="{040E884E-CC7C-41A5-B1AD-DD9BBA49F7CB}" presName="thinLine2b" presStyleLbl="callout" presStyleIdx="1" presStyleCnt="3"/>
      <dgm:spPr/>
    </dgm:pt>
    <dgm:pt modelId="{3F8D5C0D-B277-4A97-B9BA-0D6E9282A1B7}" type="pres">
      <dgm:prSet presAssocID="{040E884E-CC7C-41A5-B1AD-DD9BBA49F7CB}" presName="vertSpace2b" presStyleCnt="0"/>
      <dgm:spPr/>
    </dgm:pt>
    <dgm:pt modelId="{D2698451-E581-4B47-AAFA-16641420C968}" type="pres">
      <dgm:prSet presAssocID="{ACF10E78-4740-4490-87A2-A90CD5251F9D}" presName="horz2" presStyleCnt="0"/>
      <dgm:spPr/>
    </dgm:pt>
    <dgm:pt modelId="{4AAEA08E-7389-423B-8295-EC20956FFCB6}" type="pres">
      <dgm:prSet presAssocID="{ACF10E78-4740-4490-87A2-A90CD5251F9D}" presName="horzSpace2" presStyleCnt="0"/>
      <dgm:spPr/>
    </dgm:pt>
    <dgm:pt modelId="{1F585F5E-0FFF-4D97-AD5E-F5F6AFE09C5E}" type="pres">
      <dgm:prSet presAssocID="{ACF10E78-4740-4490-87A2-A90CD5251F9D}" presName="tx2" presStyleLbl="revTx" presStyleIdx="3" presStyleCnt="4" custScaleX="455982" custScaleY="122914"/>
      <dgm:spPr/>
      <dgm:t>
        <a:bodyPr/>
        <a:lstStyle/>
        <a:p>
          <a:endParaRPr lang="it-IT"/>
        </a:p>
      </dgm:t>
    </dgm:pt>
    <dgm:pt modelId="{5B61DCE4-BD15-460B-8152-DBE934EF3541}" type="pres">
      <dgm:prSet presAssocID="{ACF10E78-4740-4490-87A2-A90CD5251F9D}" presName="vert2" presStyleCnt="0"/>
      <dgm:spPr/>
    </dgm:pt>
    <dgm:pt modelId="{3B1E3154-727C-4799-90A5-FA11528A56FB}" type="pres">
      <dgm:prSet presAssocID="{ACF10E78-4740-4490-87A2-A90CD5251F9D}" presName="thinLine2b" presStyleLbl="callout" presStyleIdx="2" presStyleCnt="3"/>
      <dgm:spPr/>
    </dgm:pt>
    <dgm:pt modelId="{BDFCDBAF-D3D3-443B-A6F5-2F46E49B7F00}" type="pres">
      <dgm:prSet presAssocID="{ACF10E78-4740-4490-87A2-A90CD5251F9D}" presName="vertSpace2b" presStyleCnt="0"/>
      <dgm:spPr/>
    </dgm:pt>
  </dgm:ptLst>
  <dgm:cxnLst>
    <dgm:cxn modelId="{87A648B5-F02C-441D-8509-5D0678D22B92}" srcId="{43272FA3-970C-40DF-BBAC-54684CE6BA06}" destId="{B19BF5E4-3D14-4D32-BB0F-9AEDDED06FCC}" srcOrd="0" destOrd="0" parTransId="{BB0FC4FD-1B9F-4A0A-BF78-48543331CD72}" sibTransId="{F2693354-0C2F-4C19-8E83-546DC5820562}"/>
    <dgm:cxn modelId="{E1C5B0C5-9981-4F34-B6DF-D5542643221E}" type="presOf" srcId="{413B7984-698E-4F92-AF50-4F140E858834}" destId="{ADB23BCF-CB85-4256-8CE6-A776E7098768}" srcOrd="0" destOrd="0" presId="urn:microsoft.com/office/officeart/2008/layout/LinedList"/>
    <dgm:cxn modelId="{D7969765-7E94-4223-95F6-5D485D8C4B54}" srcId="{43272FA3-970C-40DF-BBAC-54684CE6BA06}" destId="{040E884E-CC7C-41A5-B1AD-DD9BBA49F7CB}" srcOrd="1" destOrd="0" parTransId="{4C4D0EDC-F360-46B6-9E30-BE3C12161A10}" sibTransId="{51DDA889-8070-4213-87F5-070F7C40A00B}"/>
    <dgm:cxn modelId="{A06FE4A3-EB94-4D5B-9FC1-9F4CF777311D}" type="presOf" srcId="{ACF10E78-4740-4490-87A2-A90CD5251F9D}" destId="{1F585F5E-0FFF-4D97-AD5E-F5F6AFE09C5E}" srcOrd="0" destOrd="0" presId="urn:microsoft.com/office/officeart/2008/layout/LinedList"/>
    <dgm:cxn modelId="{73C743BD-1BB8-4A3D-8AD1-27C382B53FAC}" srcId="{413B7984-698E-4F92-AF50-4F140E858834}" destId="{43272FA3-970C-40DF-BBAC-54684CE6BA06}" srcOrd="0" destOrd="0" parTransId="{88B54E7B-8B50-4F39-9997-1586ACCE2937}" sibTransId="{4A432A00-8D29-4E13-822A-4B335A80FDFB}"/>
    <dgm:cxn modelId="{7B6085E5-95AB-425E-9016-F18A8A58F50F}" srcId="{43272FA3-970C-40DF-BBAC-54684CE6BA06}" destId="{ACF10E78-4740-4490-87A2-A90CD5251F9D}" srcOrd="2" destOrd="0" parTransId="{61DA90B9-BFEC-46A1-9186-15094DF0E137}" sibTransId="{B67DFB71-7C49-40A8-86BB-D616ABCDC0CA}"/>
    <dgm:cxn modelId="{8F4B812D-F45F-49C4-8BA8-BD1272B99536}" type="presOf" srcId="{040E884E-CC7C-41A5-B1AD-DD9BBA49F7CB}" destId="{653A46B3-1FA6-42F7-AC08-80B74272F39E}" srcOrd="0" destOrd="0" presId="urn:microsoft.com/office/officeart/2008/layout/LinedList"/>
    <dgm:cxn modelId="{9DF25533-A142-4DE2-B4B3-8A1162CD2B43}" type="presOf" srcId="{B19BF5E4-3D14-4D32-BB0F-9AEDDED06FCC}" destId="{4969DE13-8F46-4ACD-8055-37D4BE2C5C2B}" srcOrd="0" destOrd="0" presId="urn:microsoft.com/office/officeart/2008/layout/LinedList"/>
    <dgm:cxn modelId="{005CA865-2C13-47FA-ABAB-A37EFB4A7D95}" type="presOf" srcId="{43272FA3-970C-40DF-BBAC-54684CE6BA06}" destId="{A641638B-A142-4166-8D80-43E5B7AE5289}" srcOrd="0" destOrd="0" presId="urn:microsoft.com/office/officeart/2008/layout/LinedList"/>
    <dgm:cxn modelId="{3CFBAED9-6210-4B61-91BB-532AEC6C2731}" type="presParOf" srcId="{ADB23BCF-CB85-4256-8CE6-A776E7098768}" destId="{FCC14C6F-C444-4A7B-BBE8-6539F570690D}" srcOrd="0" destOrd="0" presId="urn:microsoft.com/office/officeart/2008/layout/LinedList"/>
    <dgm:cxn modelId="{CC54D933-170E-43D9-9F17-95F57240823D}" type="presParOf" srcId="{ADB23BCF-CB85-4256-8CE6-A776E7098768}" destId="{BDBDBE29-EB82-45B4-A06A-7D8B9A10CD74}" srcOrd="1" destOrd="0" presId="urn:microsoft.com/office/officeart/2008/layout/LinedList"/>
    <dgm:cxn modelId="{D4334C89-97B8-4C74-B109-7A68AD6E6B97}" type="presParOf" srcId="{BDBDBE29-EB82-45B4-A06A-7D8B9A10CD74}" destId="{A641638B-A142-4166-8D80-43E5B7AE5289}" srcOrd="0" destOrd="0" presId="urn:microsoft.com/office/officeart/2008/layout/LinedList"/>
    <dgm:cxn modelId="{27A57E91-01C5-4484-BD25-5052219B8614}" type="presParOf" srcId="{BDBDBE29-EB82-45B4-A06A-7D8B9A10CD74}" destId="{6D1AB45B-CF6F-4D4F-AF9A-51EFE16AF0AA}" srcOrd="1" destOrd="0" presId="urn:microsoft.com/office/officeart/2008/layout/LinedList"/>
    <dgm:cxn modelId="{3E89F47A-EBD1-44CE-9C90-CCF7E6F6CE99}" type="presParOf" srcId="{6D1AB45B-CF6F-4D4F-AF9A-51EFE16AF0AA}" destId="{6B8B2D03-BE57-49E8-80F9-5DF21A3FCF9E}" srcOrd="0" destOrd="0" presId="urn:microsoft.com/office/officeart/2008/layout/LinedList"/>
    <dgm:cxn modelId="{93062739-C8B9-4F81-90B2-3B3BF7B7F854}" type="presParOf" srcId="{6D1AB45B-CF6F-4D4F-AF9A-51EFE16AF0AA}" destId="{2045805A-CE24-4683-93FE-7E76048AE8EA}" srcOrd="1" destOrd="0" presId="urn:microsoft.com/office/officeart/2008/layout/LinedList"/>
    <dgm:cxn modelId="{78F42A36-2399-4364-9C00-551708F2C8C6}" type="presParOf" srcId="{2045805A-CE24-4683-93FE-7E76048AE8EA}" destId="{A7666D95-FD6C-46E3-85F8-C89A87661128}" srcOrd="0" destOrd="0" presId="urn:microsoft.com/office/officeart/2008/layout/LinedList"/>
    <dgm:cxn modelId="{9DC08593-B5C3-46B2-98E7-152ED3362D2C}" type="presParOf" srcId="{2045805A-CE24-4683-93FE-7E76048AE8EA}" destId="{4969DE13-8F46-4ACD-8055-37D4BE2C5C2B}" srcOrd="1" destOrd="0" presId="urn:microsoft.com/office/officeart/2008/layout/LinedList"/>
    <dgm:cxn modelId="{77ABC754-8C9A-4472-B001-4EFB8B022752}" type="presParOf" srcId="{2045805A-CE24-4683-93FE-7E76048AE8EA}" destId="{DEE2488B-88A6-4631-80E0-4BB68CAD221B}" srcOrd="2" destOrd="0" presId="urn:microsoft.com/office/officeart/2008/layout/LinedList"/>
    <dgm:cxn modelId="{D939EF65-6788-4932-B4C1-B2A4EE10C871}" type="presParOf" srcId="{6D1AB45B-CF6F-4D4F-AF9A-51EFE16AF0AA}" destId="{7432EAD1-BADC-4C36-B6F6-556A260D9813}" srcOrd="2" destOrd="0" presId="urn:microsoft.com/office/officeart/2008/layout/LinedList"/>
    <dgm:cxn modelId="{417B3AB3-7E36-4BA4-AC1E-F70DDFAA2BD6}" type="presParOf" srcId="{6D1AB45B-CF6F-4D4F-AF9A-51EFE16AF0AA}" destId="{4110595F-B9AD-41BD-9546-55F6C590BDA3}" srcOrd="3" destOrd="0" presId="urn:microsoft.com/office/officeart/2008/layout/LinedList"/>
    <dgm:cxn modelId="{C2F57F37-E626-4612-9758-8EF9C44A4304}" type="presParOf" srcId="{6D1AB45B-CF6F-4D4F-AF9A-51EFE16AF0AA}" destId="{FF1AD3B8-C86A-4FF5-B450-467329874941}" srcOrd="4" destOrd="0" presId="urn:microsoft.com/office/officeart/2008/layout/LinedList"/>
    <dgm:cxn modelId="{A7D4F182-51B5-47CD-BB1D-EF7A06306422}" type="presParOf" srcId="{FF1AD3B8-C86A-4FF5-B450-467329874941}" destId="{8AEBCED1-4357-44EE-8AFE-CE3C1AA9455B}" srcOrd="0" destOrd="0" presId="urn:microsoft.com/office/officeart/2008/layout/LinedList"/>
    <dgm:cxn modelId="{C46FACD7-6331-4C95-86F1-87E3F6CA95DA}" type="presParOf" srcId="{FF1AD3B8-C86A-4FF5-B450-467329874941}" destId="{653A46B3-1FA6-42F7-AC08-80B74272F39E}" srcOrd="1" destOrd="0" presId="urn:microsoft.com/office/officeart/2008/layout/LinedList"/>
    <dgm:cxn modelId="{6B1C4DC5-2613-4A15-8CC9-E707763147FC}" type="presParOf" srcId="{FF1AD3B8-C86A-4FF5-B450-467329874941}" destId="{5BADADA4-023F-4078-A439-8F8B573D2963}" srcOrd="2" destOrd="0" presId="urn:microsoft.com/office/officeart/2008/layout/LinedList"/>
    <dgm:cxn modelId="{C9CDD64B-0ECC-4FE5-AD86-5E541BA7BF52}" type="presParOf" srcId="{6D1AB45B-CF6F-4D4F-AF9A-51EFE16AF0AA}" destId="{ED19F3F0-3C59-4758-81DB-E67C52BC1509}" srcOrd="5" destOrd="0" presId="urn:microsoft.com/office/officeart/2008/layout/LinedList"/>
    <dgm:cxn modelId="{7AE87D22-4A0D-45B7-8B7F-464FAAB675B4}" type="presParOf" srcId="{6D1AB45B-CF6F-4D4F-AF9A-51EFE16AF0AA}" destId="{3F8D5C0D-B277-4A97-B9BA-0D6E9282A1B7}" srcOrd="6" destOrd="0" presId="urn:microsoft.com/office/officeart/2008/layout/LinedList"/>
    <dgm:cxn modelId="{B31508EF-DC3B-4EC9-BF4C-73AD9156CD28}" type="presParOf" srcId="{6D1AB45B-CF6F-4D4F-AF9A-51EFE16AF0AA}" destId="{D2698451-E581-4B47-AAFA-16641420C968}" srcOrd="7" destOrd="0" presId="urn:microsoft.com/office/officeart/2008/layout/LinedList"/>
    <dgm:cxn modelId="{0A891AB7-7BBA-4E8E-9422-E869C85F3E78}" type="presParOf" srcId="{D2698451-E581-4B47-AAFA-16641420C968}" destId="{4AAEA08E-7389-423B-8295-EC20956FFCB6}" srcOrd="0" destOrd="0" presId="urn:microsoft.com/office/officeart/2008/layout/LinedList"/>
    <dgm:cxn modelId="{79416C16-A864-4A86-B6F9-C1178D3B1000}" type="presParOf" srcId="{D2698451-E581-4B47-AAFA-16641420C968}" destId="{1F585F5E-0FFF-4D97-AD5E-F5F6AFE09C5E}" srcOrd="1" destOrd="0" presId="urn:microsoft.com/office/officeart/2008/layout/LinedList"/>
    <dgm:cxn modelId="{7C47640A-7FD3-4CC0-95B3-0F4D880E7EDA}" type="presParOf" srcId="{D2698451-E581-4B47-AAFA-16641420C968}" destId="{5B61DCE4-BD15-460B-8152-DBE934EF3541}" srcOrd="2" destOrd="0" presId="urn:microsoft.com/office/officeart/2008/layout/LinedList"/>
    <dgm:cxn modelId="{51BA6CCF-2A02-44AF-93A5-57501ECF80B4}" type="presParOf" srcId="{6D1AB45B-CF6F-4D4F-AF9A-51EFE16AF0AA}" destId="{3B1E3154-727C-4799-90A5-FA11528A56FB}" srcOrd="8" destOrd="0" presId="urn:microsoft.com/office/officeart/2008/layout/LinedList"/>
    <dgm:cxn modelId="{5FB6B344-6C9D-441E-B5F0-287359AD3890}" type="presParOf" srcId="{6D1AB45B-CF6F-4D4F-AF9A-51EFE16AF0AA}" destId="{BDFCDBAF-D3D3-443B-A6F5-2F46E49B7F0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011EEC-37F2-4EFF-8E25-FCB7978A40D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529F1898-D14C-46AB-AA59-C10B15424C53}">
      <dgm:prSet phldrT="[Testo]" phldr="1"/>
      <dgm:spPr/>
      <dgm:t>
        <a:bodyPr/>
        <a:lstStyle/>
        <a:p>
          <a:endParaRPr lang="it-IT" dirty="0"/>
        </a:p>
      </dgm:t>
    </dgm:pt>
    <dgm:pt modelId="{C7643F9F-0CEE-49CF-8708-1A9A8D3D2217}" type="parTrans" cxnId="{3544CFBB-DC8D-4C8E-AF7B-65107CFF8E35}">
      <dgm:prSet/>
      <dgm:spPr/>
      <dgm:t>
        <a:bodyPr/>
        <a:lstStyle/>
        <a:p>
          <a:endParaRPr lang="it-IT"/>
        </a:p>
      </dgm:t>
    </dgm:pt>
    <dgm:pt modelId="{478D13D4-A3DF-4A34-8381-40B46917441B}" type="sibTrans" cxnId="{3544CFBB-DC8D-4C8E-AF7B-65107CFF8E35}">
      <dgm:prSet/>
      <dgm:spPr/>
      <dgm:t>
        <a:bodyPr/>
        <a:lstStyle/>
        <a:p>
          <a:endParaRPr lang="it-IT"/>
        </a:p>
      </dgm:t>
    </dgm:pt>
    <dgm:pt modelId="{659FABD4-0800-4BE3-8A0D-4648C096F081}">
      <dgm:prSet phldrT="[Testo]" custT="1"/>
      <dgm:spPr/>
      <dgm:t>
        <a:bodyPr/>
        <a:lstStyle/>
        <a:p>
          <a:endParaRPr lang="it-IT" sz="2000" b="1" dirty="0" smtClean="0">
            <a:solidFill>
              <a:schemeClr val="accent1"/>
            </a:solidFill>
          </a:endParaRPr>
        </a:p>
        <a:p>
          <a:r>
            <a:rPr lang="it-IT" sz="2000" b="1" dirty="0" smtClean="0">
              <a:solidFill>
                <a:schemeClr val="accent1"/>
              </a:solidFill>
            </a:rPr>
            <a:t>1. Corso sulla sicurezza (4 ore)</a:t>
          </a:r>
        </a:p>
        <a:p>
          <a:r>
            <a:rPr lang="it-IT" sz="2000" b="1" dirty="0" smtClean="0">
              <a:solidFill>
                <a:schemeClr val="accent1"/>
              </a:solidFill>
            </a:rPr>
            <a:t>2. Corso sulla sicurezza specifica (4 ore)</a:t>
          </a:r>
        </a:p>
        <a:p>
          <a:r>
            <a:rPr lang="it-IT" sz="2000" b="1" dirty="0" smtClean="0">
              <a:solidFill>
                <a:schemeClr val="accent1"/>
              </a:solidFill>
            </a:rPr>
            <a:t>3. Corso videoterminalisti (2 ore)</a:t>
          </a:r>
        </a:p>
      </dgm:t>
    </dgm:pt>
    <dgm:pt modelId="{F401663D-1D44-4556-B010-544E66B40A33}" type="parTrans" cxnId="{3E8C0D53-F2BB-4C56-B349-8636C3D01E76}">
      <dgm:prSet/>
      <dgm:spPr/>
      <dgm:t>
        <a:bodyPr/>
        <a:lstStyle/>
        <a:p>
          <a:endParaRPr lang="it-IT"/>
        </a:p>
      </dgm:t>
    </dgm:pt>
    <dgm:pt modelId="{8BC76FF4-9855-4B2E-AA3B-EAEA8936ED21}" type="sibTrans" cxnId="{3E8C0D53-F2BB-4C56-B349-8636C3D01E76}">
      <dgm:prSet/>
      <dgm:spPr/>
      <dgm:t>
        <a:bodyPr/>
        <a:lstStyle/>
        <a:p>
          <a:endParaRPr lang="it-IT"/>
        </a:p>
      </dgm:t>
    </dgm:pt>
    <dgm:pt modelId="{77AFE114-5ADB-4D23-B687-494417ED4EC3}">
      <dgm:prSet phldrT="[Testo]" custT="1"/>
      <dgm:spPr/>
      <dgm:t>
        <a:bodyPr/>
        <a:lstStyle/>
        <a:p>
          <a:r>
            <a:rPr lang="it-IT" sz="2000" b="1" dirty="0" smtClean="0">
              <a:solidFill>
                <a:schemeClr val="accent1"/>
              </a:solidFill>
            </a:rPr>
            <a:t>4. Corso antincendio (2 ore)</a:t>
          </a:r>
        </a:p>
        <a:p>
          <a:r>
            <a:rPr lang="it-IT" sz="2000" b="1" dirty="0" smtClean="0">
              <a:solidFill>
                <a:schemeClr val="accent1"/>
              </a:solidFill>
            </a:rPr>
            <a:t>5. Corso alternanza (4 ore)</a:t>
          </a:r>
        </a:p>
        <a:p>
          <a:r>
            <a:rPr lang="it-IT" sz="2000" b="1" dirty="0" smtClean="0">
              <a:solidFill>
                <a:schemeClr val="accent1"/>
              </a:solidFill>
            </a:rPr>
            <a:t>6. Corso Monster (1 ora) </a:t>
          </a:r>
          <a:endParaRPr lang="it-IT" sz="2000" b="1" dirty="0">
            <a:solidFill>
              <a:schemeClr val="accent1"/>
            </a:solidFill>
          </a:endParaRPr>
        </a:p>
      </dgm:t>
    </dgm:pt>
    <dgm:pt modelId="{9CE6405E-5252-4113-B6A5-204D2E9434EB}" type="parTrans" cxnId="{E28A9072-36BD-4492-9144-A3CB4BAA94B5}">
      <dgm:prSet/>
      <dgm:spPr/>
      <dgm:t>
        <a:bodyPr/>
        <a:lstStyle/>
        <a:p>
          <a:endParaRPr lang="it-IT"/>
        </a:p>
      </dgm:t>
    </dgm:pt>
    <dgm:pt modelId="{FE541CF2-A559-4A2B-81AF-7796A49BB00A}" type="sibTrans" cxnId="{E28A9072-36BD-4492-9144-A3CB4BAA94B5}">
      <dgm:prSet/>
      <dgm:spPr/>
      <dgm:t>
        <a:bodyPr/>
        <a:lstStyle/>
        <a:p>
          <a:endParaRPr lang="it-IT"/>
        </a:p>
      </dgm:t>
    </dgm:pt>
    <dgm:pt modelId="{C4D445A8-3ADA-4574-8FB6-DFD684BF50C9}" type="pres">
      <dgm:prSet presAssocID="{3B011EEC-37F2-4EFF-8E25-FCB7978A40DA}" presName="vert0" presStyleCnt="0">
        <dgm:presLayoutVars>
          <dgm:dir/>
          <dgm:animOne val="branch"/>
          <dgm:animLvl val="lvl"/>
        </dgm:presLayoutVars>
      </dgm:prSet>
      <dgm:spPr/>
      <dgm:t>
        <a:bodyPr/>
        <a:lstStyle/>
        <a:p>
          <a:endParaRPr lang="it-IT"/>
        </a:p>
      </dgm:t>
    </dgm:pt>
    <dgm:pt modelId="{15E6846F-77B3-4163-94FB-FA6EE4C36CAE}" type="pres">
      <dgm:prSet presAssocID="{529F1898-D14C-46AB-AA59-C10B15424C53}" presName="thickLine" presStyleLbl="alignNode1" presStyleIdx="0" presStyleCnt="1"/>
      <dgm:spPr/>
    </dgm:pt>
    <dgm:pt modelId="{465307F6-F595-475A-A6DB-07758CCC5FAE}" type="pres">
      <dgm:prSet presAssocID="{529F1898-D14C-46AB-AA59-C10B15424C53}" presName="horz1" presStyleCnt="0"/>
      <dgm:spPr/>
    </dgm:pt>
    <dgm:pt modelId="{5F45423A-642F-43A8-841D-5E751BE9AB0F}" type="pres">
      <dgm:prSet presAssocID="{529F1898-D14C-46AB-AA59-C10B15424C53}" presName="tx1" presStyleLbl="revTx" presStyleIdx="0" presStyleCnt="3"/>
      <dgm:spPr/>
      <dgm:t>
        <a:bodyPr/>
        <a:lstStyle/>
        <a:p>
          <a:endParaRPr lang="it-IT"/>
        </a:p>
      </dgm:t>
    </dgm:pt>
    <dgm:pt modelId="{9CB25D38-0B69-474F-A8CB-50CE9AD9ED3B}" type="pres">
      <dgm:prSet presAssocID="{529F1898-D14C-46AB-AA59-C10B15424C53}" presName="vert1" presStyleCnt="0"/>
      <dgm:spPr/>
    </dgm:pt>
    <dgm:pt modelId="{D567B124-D1DE-470C-BB0A-43F0E433D445}" type="pres">
      <dgm:prSet presAssocID="{659FABD4-0800-4BE3-8A0D-4648C096F081}" presName="vertSpace2a" presStyleCnt="0"/>
      <dgm:spPr/>
    </dgm:pt>
    <dgm:pt modelId="{D65FF3F5-F612-4F8D-A7D7-6701A02B9A4F}" type="pres">
      <dgm:prSet presAssocID="{659FABD4-0800-4BE3-8A0D-4648C096F081}" presName="horz2" presStyleCnt="0"/>
      <dgm:spPr/>
    </dgm:pt>
    <dgm:pt modelId="{3946D842-D5DC-41D4-838A-CC4313787719}" type="pres">
      <dgm:prSet presAssocID="{659FABD4-0800-4BE3-8A0D-4648C096F081}" presName="horzSpace2" presStyleCnt="0"/>
      <dgm:spPr/>
    </dgm:pt>
    <dgm:pt modelId="{7D9FF99B-A680-4F15-A8FF-C2D38F539447}" type="pres">
      <dgm:prSet presAssocID="{659FABD4-0800-4BE3-8A0D-4648C096F081}" presName="tx2" presStyleLbl="revTx" presStyleIdx="1" presStyleCnt="3" custScaleX="274046"/>
      <dgm:spPr/>
      <dgm:t>
        <a:bodyPr/>
        <a:lstStyle/>
        <a:p>
          <a:endParaRPr lang="it-IT"/>
        </a:p>
      </dgm:t>
    </dgm:pt>
    <dgm:pt modelId="{3067BA5E-BA2E-4C7A-9B4D-9CF6B628B015}" type="pres">
      <dgm:prSet presAssocID="{659FABD4-0800-4BE3-8A0D-4648C096F081}" presName="vert2" presStyleCnt="0"/>
      <dgm:spPr/>
    </dgm:pt>
    <dgm:pt modelId="{B7696105-AD36-49F0-86DC-D20DC512FFB0}" type="pres">
      <dgm:prSet presAssocID="{659FABD4-0800-4BE3-8A0D-4648C096F081}" presName="thinLine2b" presStyleLbl="callout" presStyleIdx="0" presStyleCnt="2"/>
      <dgm:spPr/>
    </dgm:pt>
    <dgm:pt modelId="{5B72F365-C602-40BD-9315-495F0B5C9DB3}" type="pres">
      <dgm:prSet presAssocID="{659FABD4-0800-4BE3-8A0D-4648C096F081}" presName="vertSpace2b" presStyleCnt="0"/>
      <dgm:spPr/>
    </dgm:pt>
    <dgm:pt modelId="{734A6115-F3D8-4017-BBA2-710B8522F5F9}" type="pres">
      <dgm:prSet presAssocID="{77AFE114-5ADB-4D23-B687-494417ED4EC3}" presName="horz2" presStyleCnt="0"/>
      <dgm:spPr/>
    </dgm:pt>
    <dgm:pt modelId="{600058E9-DDAC-4C10-BDF4-CE83E912080F}" type="pres">
      <dgm:prSet presAssocID="{77AFE114-5ADB-4D23-B687-494417ED4EC3}" presName="horzSpace2" presStyleCnt="0"/>
      <dgm:spPr/>
    </dgm:pt>
    <dgm:pt modelId="{937E5DA6-ED4E-4AAD-B5E5-A2B8E258EA6A}" type="pres">
      <dgm:prSet presAssocID="{77AFE114-5ADB-4D23-B687-494417ED4EC3}" presName="tx2" presStyleLbl="revTx" presStyleIdx="2" presStyleCnt="3" custScaleX="218805" custScaleY="88334"/>
      <dgm:spPr/>
      <dgm:t>
        <a:bodyPr/>
        <a:lstStyle/>
        <a:p>
          <a:endParaRPr lang="it-IT"/>
        </a:p>
      </dgm:t>
    </dgm:pt>
    <dgm:pt modelId="{A6E8143E-2501-476E-B842-CA060EF9904B}" type="pres">
      <dgm:prSet presAssocID="{77AFE114-5ADB-4D23-B687-494417ED4EC3}" presName="vert2" presStyleCnt="0"/>
      <dgm:spPr/>
    </dgm:pt>
    <dgm:pt modelId="{B30D6991-FB8A-43D2-9790-31800E421FC8}" type="pres">
      <dgm:prSet presAssocID="{77AFE114-5ADB-4D23-B687-494417ED4EC3}" presName="thinLine2b" presStyleLbl="callout" presStyleIdx="1" presStyleCnt="2"/>
      <dgm:spPr/>
    </dgm:pt>
    <dgm:pt modelId="{C4D5256C-A192-4D70-8581-226F3A11B85F}" type="pres">
      <dgm:prSet presAssocID="{77AFE114-5ADB-4D23-B687-494417ED4EC3}" presName="vertSpace2b" presStyleCnt="0"/>
      <dgm:spPr/>
    </dgm:pt>
  </dgm:ptLst>
  <dgm:cxnLst>
    <dgm:cxn modelId="{3544CFBB-DC8D-4C8E-AF7B-65107CFF8E35}" srcId="{3B011EEC-37F2-4EFF-8E25-FCB7978A40DA}" destId="{529F1898-D14C-46AB-AA59-C10B15424C53}" srcOrd="0" destOrd="0" parTransId="{C7643F9F-0CEE-49CF-8708-1A9A8D3D2217}" sibTransId="{478D13D4-A3DF-4A34-8381-40B46917441B}"/>
    <dgm:cxn modelId="{523D5B36-066B-43CB-B670-5B48E0E42CE8}" type="presOf" srcId="{3B011EEC-37F2-4EFF-8E25-FCB7978A40DA}" destId="{C4D445A8-3ADA-4574-8FB6-DFD684BF50C9}" srcOrd="0" destOrd="0" presId="urn:microsoft.com/office/officeart/2008/layout/LinedList"/>
    <dgm:cxn modelId="{BFE317D5-D3B3-44CE-8E17-3B14636F7E66}" type="presOf" srcId="{529F1898-D14C-46AB-AA59-C10B15424C53}" destId="{5F45423A-642F-43A8-841D-5E751BE9AB0F}" srcOrd="0" destOrd="0" presId="urn:microsoft.com/office/officeart/2008/layout/LinedList"/>
    <dgm:cxn modelId="{D02B9EC6-4496-4A60-9056-9EAC2F133F49}" type="presOf" srcId="{659FABD4-0800-4BE3-8A0D-4648C096F081}" destId="{7D9FF99B-A680-4F15-A8FF-C2D38F539447}" srcOrd="0" destOrd="0" presId="urn:microsoft.com/office/officeart/2008/layout/LinedList"/>
    <dgm:cxn modelId="{C5259119-3608-4A5A-B5D5-B69749C0A1D0}" type="presOf" srcId="{77AFE114-5ADB-4D23-B687-494417ED4EC3}" destId="{937E5DA6-ED4E-4AAD-B5E5-A2B8E258EA6A}" srcOrd="0" destOrd="0" presId="urn:microsoft.com/office/officeart/2008/layout/LinedList"/>
    <dgm:cxn modelId="{E28A9072-36BD-4492-9144-A3CB4BAA94B5}" srcId="{529F1898-D14C-46AB-AA59-C10B15424C53}" destId="{77AFE114-5ADB-4D23-B687-494417ED4EC3}" srcOrd="1" destOrd="0" parTransId="{9CE6405E-5252-4113-B6A5-204D2E9434EB}" sibTransId="{FE541CF2-A559-4A2B-81AF-7796A49BB00A}"/>
    <dgm:cxn modelId="{3E8C0D53-F2BB-4C56-B349-8636C3D01E76}" srcId="{529F1898-D14C-46AB-AA59-C10B15424C53}" destId="{659FABD4-0800-4BE3-8A0D-4648C096F081}" srcOrd="0" destOrd="0" parTransId="{F401663D-1D44-4556-B010-544E66B40A33}" sibTransId="{8BC76FF4-9855-4B2E-AA3B-EAEA8936ED21}"/>
    <dgm:cxn modelId="{936C82E5-E134-420C-A9CD-178878ED6AD3}" type="presParOf" srcId="{C4D445A8-3ADA-4574-8FB6-DFD684BF50C9}" destId="{15E6846F-77B3-4163-94FB-FA6EE4C36CAE}" srcOrd="0" destOrd="0" presId="urn:microsoft.com/office/officeart/2008/layout/LinedList"/>
    <dgm:cxn modelId="{1BADF9BD-1463-4CF8-9FE2-413610B771E1}" type="presParOf" srcId="{C4D445A8-3ADA-4574-8FB6-DFD684BF50C9}" destId="{465307F6-F595-475A-A6DB-07758CCC5FAE}" srcOrd="1" destOrd="0" presId="urn:microsoft.com/office/officeart/2008/layout/LinedList"/>
    <dgm:cxn modelId="{29EB8505-E449-44A3-82C8-005854BEF946}" type="presParOf" srcId="{465307F6-F595-475A-A6DB-07758CCC5FAE}" destId="{5F45423A-642F-43A8-841D-5E751BE9AB0F}" srcOrd="0" destOrd="0" presId="urn:microsoft.com/office/officeart/2008/layout/LinedList"/>
    <dgm:cxn modelId="{B51BED0D-FFCD-4B5B-BE28-B906915D2538}" type="presParOf" srcId="{465307F6-F595-475A-A6DB-07758CCC5FAE}" destId="{9CB25D38-0B69-474F-A8CB-50CE9AD9ED3B}" srcOrd="1" destOrd="0" presId="urn:microsoft.com/office/officeart/2008/layout/LinedList"/>
    <dgm:cxn modelId="{E93FDEF3-61AC-4983-AD01-896B15793D5A}" type="presParOf" srcId="{9CB25D38-0B69-474F-A8CB-50CE9AD9ED3B}" destId="{D567B124-D1DE-470C-BB0A-43F0E433D445}" srcOrd="0" destOrd="0" presId="urn:microsoft.com/office/officeart/2008/layout/LinedList"/>
    <dgm:cxn modelId="{A35EC0DE-CE14-4262-AA3C-D1242E4FFDAE}" type="presParOf" srcId="{9CB25D38-0B69-474F-A8CB-50CE9AD9ED3B}" destId="{D65FF3F5-F612-4F8D-A7D7-6701A02B9A4F}" srcOrd="1" destOrd="0" presId="urn:microsoft.com/office/officeart/2008/layout/LinedList"/>
    <dgm:cxn modelId="{6E0C99E3-89ED-40DF-AE79-4D46D2EFDA98}" type="presParOf" srcId="{D65FF3F5-F612-4F8D-A7D7-6701A02B9A4F}" destId="{3946D842-D5DC-41D4-838A-CC4313787719}" srcOrd="0" destOrd="0" presId="urn:microsoft.com/office/officeart/2008/layout/LinedList"/>
    <dgm:cxn modelId="{872957CB-75EB-469C-870B-D5907078DDBD}" type="presParOf" srcId="{D65FF3F5-F612-4F8D-A7D7-6701A02B9A4F}" destId="{7D9FF99B-A680-4F15-A8FF-C2D38F539447}" srcOrd="1" destOrd="0" presId="urn:microsoft.com/office/officeart/2008/layout/LinedList"/>
    <dgm:cxn modelId="{18070DA0-B180-43EC-A9DE-226D0193FE72}" type="presParOf" srcId="{D65FF3F5-F612-4F8D-A7D7-6701A02B9A4F}" destId="{3067BA5E-BA2E-4C7A-9B4D-9CF6B628B015}" srcOrd="2" destOrd="0" presId="urn:microsoft.com/office/officeart/2008/layout/LinedList"/>
    <dgm:cxn modelId="{BBF8052A-187F-45A2-B6EC-C7A25E848C2F}" type="presParOf" srcId="{9CB25D38-0B69-474F-A8CB-50CE9AD9ED3B}" destId="{B7696105-AD36-49F0-86DC-D20DC512FFB0}" srcOrd="2" destOrd="0" presId="urn:microsoft.com/office/officeart/2008/layout/LinedList"/>
    <dgm:cxn modelId="{92108C8D-C571-40DA-9146-350894BB01C9}" type="presParOf" srcId="{9CB25D38-0B69-474F-A8CB-50CE9AD9ED3B}" destId="{5B72F365-C602-40BD-9315-495F0B5C9DB3}" srcOrd="3" destOrd="0" presId="urn:microsoft.com/office/officeart/2008/layout/LinedList"/>
    <dgm:cxn modelId="{CECEF60C-CFFA-4476-B246-1813B5A58D04}" type="presParOf" srcId="{9CB25D38-0B69-474F-A8CB-50CE9AD9ED3B}" destId="{734A6115-F3D8-4017-BBA2-710B8522F5F9}" srcOrd="4" destOrd="0" presId="urn:microsoft.com/office/officeart/2008/layout/LinedList"/>
    <dgm:cxn modelId="{38862B30-02A6-4899-8470-7DC762E4B01E}" type="presParOf" srcId="{734A6115-F3D8-4017-BBA2-710B8522F5F9}" destId="{600058E9-DDAC-4C10-BDF4-CE83E912080F}" srcOrd="0" destOrd="0" presId="urn:microsoft.com/office/officeart/2008/layout/LinedList"/>
    <dgm:cxn modelId="{4B272971-0989-467C-AC31-E3DDDF029EA9}" type="presParOf" srcId="{734A6115-F3D8-4017-BBA2-710B8522F5F9}" destId="{937E5DA6-ED4E-4AAD-B5E5-A2B8E258EA6A}" srcOrd="1" destOrd="0" presId="urn:microsoft.com/office/officeart/2008/layout/LinedList"/>
    <dgm:cxn modelId="{21FC3BA5-255E-4E3B-85BC-1630F69C30BB}" type="presParOf" srcId="{734A6115-F3D8-4017-BBA2-710B8522F5F9}" destId="{A6E8143E-2501-476E-B842-CA060EF9904B}" srcOrd="2" destOrd="0" presId="urn:microsoft.com/office/officeart/2008/layout/LinedList"/>
    <dgm:cxn modelId="{4D4A9E1E-BC5E-4FE0-9A83-B1D30C384E91}" type="presParOf" srcId="{9CB25D38-0B69-474F-A8CB-50CE9AD9ED3B}" destId="{B30D6991-FB8A-43D2-9790-31800E421FC8}" srcOrd="5" destOrd="0" presId="urn:microsoft.com/office/officeart/2008/layout/LinedList"/>
    <dgm:cxn modelId="{03868255-F844-46A4-9B40-487E14C7FC24}" type="presParOf" srcId="{9CB25D38-0B69-474F-A8CB-50CE9AD9ED3B}" destId="{C4D5256C-A192-4D70-8581-226F3A11B85F}"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6C12A0-4C15-4810-92DF-267891F93D5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F7EB68E9-C183-49C7-A26D-2E63D7EE6095}">
      <dgm:prSet phldrT="[Testo]" custT="1"/>
      <dgm:spPr/>
      <dgm:t>
        <a:bodyPr/>
        <a:lstStyle/>
        <a:p>
          <a:pPr algn="just"/>
          <a:r>
            <a:rPr lang="it-IT" sz="1400" dirty="0" smtClean="0"/>
            <a:t>-I calendari delle attività vanno concordati con i tutor esterni e annotati </a:t>
          </a:r>
          <a:r>
            <a:rPr lang="it-IT" sz="1400" b="1" dirty="0" smtClean="0"/>
            <a:t>sul registro di classe </a:t>
          </a:r>
        </a:p>
        <a:p>
          <a:pPr algn="just"/>
          <a:r>
            <a:rPr lang="it-IT" sz="1400" dirty="0" smtClean="0"/>
            <a:t>-</a:t>
          </a:r>
          <a:r>
            <a:rPr lang="it-IT" sz="1400" b="1" dirty="0" smtClean="0"/>
            <a:t>Ogni uscita </a:t>
          </a:r>
          <a:r>
            <a:rPr lang="it-IT" sz="1400" dirty="0" smtClean="0"/>
            <a:t>degli studenti dalla scuola, per programmate attività di PCTO, deve essere autorizzata dai genitori (modello specifico di autorizzazione è disponibile tra i moduli PCTO </a:t>
          </a:r>
          <a:r>
            <a:rPr lang="it-IT" sz="1100" dirty="0" err="1" smtClean="0"/>
            <a:t>mod</a:t>
          </a:r>
          <a:r>
            <a:rPr lang="it-IT" sz="1100" dirty="0" smtClean="0"/>
            <a:t>. H</a:t>
          </a:r>
          <a:r>
            <a:rPr lang="it-IT" sz="1400" dirty="0" smtClean="0"/>
            <a:t>) e deve essere  accompagnata, a cura del tutor scolastico, da annotazione sul diario di classe e dalla comunicazione tempestiva (almeno 10 gg prima) al Prof. Campanino. Si ricorda che per le uscite di PCTO che necessitano della presenza di un docente, il tutor scolastico è già  autorizzato; nel caso sia impossibilitato ad accompagnare gli studenti, il docente che lo sostituirà provvederà a richiedere in segreteria l’autorizzazione per l’uscita.</a:t>
          </a:r>
        </a:p>
        <a:p>
          <a:pPr algn="just"/>
          <a:r>
            <a:rPr lang="it-IT" sz="1400" dirty="0" smtClean="0"/>
            <a:t>-Nel caso in cui sia necessario </a:t>
          </a:r>
          <a:r>
            <a:rPr lang="it-IT" sz="1400" b="1" dirty="0" smtClean="0"/>
            <a:t>l’utilizzo dell’Aula Magna</a:t>
          </a:r>
          <a:r>
            <a:rPr lang="it-IT" sz="1400" dirty="0" smtClean="0"/>
            <a:t>, essa va prenotata con congruo anticipo in Vicepresidenza</a:t>
          </a:r>
        </a:p>
        <a:p>
          <a:pPr algn="just"/>
          <a:r>
            <a:rPr lang="it-IT" sz="1400" dirty="0" smtClean="0"/>
            <a:t>-Se si prevedono attività da svolgere </a:t>
          </a:r>
          <a:r>
            <a:rPr lang="it-IT" sz="1400" b="1" dirty="0" smtClean="0"/>
            <a:t>a scuola in orario pomeridiano</a:t>
          </a:r>
          <a:r>
            <a:rPr lang="it-IT" sz="1400" dirty="0" smtClean="0"/>
            <a:t>, bisogna darne comunicazione in segreteria con tempestività per l’opportuna predisposizione del supporto del personale ATA . Si ricorda che esse, come da regolamento di Istituto non possono avere inizio prima delle 14,30.</a:t>
          </a:r>
        </a:p>
        <a:p>
          <a:pPr algn="just"/>
          <a:endParaRPr lang="it-IT" sz="1400" dirty="0"/>
        </a:p>
      </dgm:t>
    </dgm:pt>
    <dgm:pt modelId="{FDD7111E-F757-4E9E-93BE-3ECC55C1AD99}" type="parTrans" cxnId="{67E0BAB3-81A7-466D-AD15-65198245BA0A}">
      <dgm:prSet/>
      <dgm:spPr/>
      <dgm:t>
        <a:bodyPr/>
        <a:lstStyle/>
        <a:p>
          <a:endParaRPr lang="it-IT"/>
        </a:p>
      </dgm:t>
    </dgm:pt>
    <dgm:pt modelId="{8CD0A201-4A57-47D1-987E-E76669FD6EF3}" type="sibTrans" cxnId="{67E0BAB3-81A7-466D-AD15-65198245BA0A}">
      <dgm:prSet/>
      <dgm:spPr/>
      <dgm:t>
        <a:bodyPr/>
        <a:lstStyle/>
        <a:p>
          <a:endParaRPr lang="it-IT"/>
        </a:p>
      </dgm:t>
    </dgm:pt>
    <dgm:pt modelId="{059014C5-480B-425D-83B7-F605FF7C5955}">
      <dgm:prSet phldrT="[Testo]" custT="1"/>
      <dgm:spPr/>
      <dgm:t>
        <a:bodyPr/>
        <a:lstStyle/>
        <a:p>
          <a:r>
            <a:rPr lang="it-IT" sz="500" dirty="0" smtClean="0"/>
            <a:t>- I </a:t>
          </a:r>
        </a:p>
        <a:p>
          <a:r>
            <a:rPr lang="it-IT" sz="1600" b="1" dirty="0" smtClean="0"/>
            <a:t>    La documentazione da inserire nel faldone:</a:t>
          </a:r>
        </a:p>
        <a:p>
          <a:r>
            <a:rPr lang="it-IT" sz="1400" dirty="0" smtClean="0"/>
            <a:t>•	Patto formativo (per ciascun anno scolastico) -</a:t>
          </a:r>
          <a:r>
            <a:rPr lang="it-IT" sz="1100" dirty="0" err="1" smtClean="0"/>
            <a:t>mod.A</a:t>
          </a:r>
          <a:r>
            <a:rPr lang="it-IT" sz="1100" dirty="0" smtClean="0"/>
            <a:t>-</a:t>
          </a:r>
        </a:p>
        <a:p>
          <a:r>
            <a:rPr lang="it-IT" sz="1400" dirty="0" smtClean="0"/>
            <a:t>•	Progetto triennale elaborato dal </a:t>
          </a:r>
          <a:r>
            <a:rPr lang="it-IT" sz="1400" dirty="0" err="1" smtClean="0"/>
            <a:t>C.d.c</a:t>
          </a:r>
          <a:r>
            <a:rPr lang="it-IT" sz="1400" dirty="0" smtClean="0"/>
            <a:t>. delle classi TERZE -</a:t>
          </a:r>
          <a:r>
            <a:rPr lang="it-IT" sz="1200" dirty="0" err="1" smtClean="0"/>
            <a:t>mod.B</a:t>
          </a:r>
          <a:r>
            <a:rPr lang="it-IT" sz="1200" dirty="0" smtClean="0"/>
            <a:t>-</a:t>
          </a:r>
        </a:p>
        <a:p>
          <a:r>
            <a:rPr lang="it-IT" sz="1400" dirty="0" smtClean="0"/>
            <a:t>•	Registri firme  -</a:t>
          </a:r>
          <a:r>
            <a:rPr lang="it-IT" sz="1200" dirty="0" err="1" smtClean="0"/>
            <a:t>mod</a:t>
          </a:r>
          <a:r>
            <a:rPr lang="it-IT" sz="1200" dirty="0" smtClean="0"/>
            <a:t>. C o D-</a:t>
          </a:r>
        </a:p>
        <a:p>
          <a:r>
            <a:rPr lang="it-IT" sz="1400" dirty="0" smtClean="0"/>
            <a:t>•	Valutazione delle competenze da parte del tutor aziendale </a:t>
          </a:r>
          <a:r>
            <a:rPr lang="it-IT" sz="1200" dirty="0" smtClean="0"/>
            <a:t>-</a:t>
          </a:r>
          <a:r>
            <a:rPr lang="it-IT" sz="1200" dirty="0" err="1" smtClean="0"/>
            <a:t>mod</a:t>
          </a:r>
          <a:r>
            <a:rPr lang="it-IT" sz="1200" dirty="0" smtClean="0"/>
            <a:t>. E- (modificabile) </a:t>
          </a:r>
        </a:p>
        <a:p>
          <a:r>
            <a:rPr lang="it-IT" sz="1400" dirty="0" smtClean="0"/>
            <a:t>•	Attestati PCTO timbrati e firmati dall’azienda –</a:t>
          </a:r>
          <a:r>
            <a:rPr lang="it-IT" sz="1200" dirty="0" err="1" smtClean="0"/>
            <a:t>mod</a:t>
          </a:r>
          <a:r>
            <a:rPr lang="it-IT" sz="1200" dirty="0" smtClean="0"/>
            <a:t> .F-</a:t>
          </a:r>
        </a:p>
        <a:p>
          <a:r>
            <a:rPr lang="it-IT" sz="1400" dirty="0" smtClean="0"/>
            <a:t>•	Scheda di riepilogo delle ore svolte in ciascun azienda -</a:t>
          </a:r>
          <a:r>
            <a:rPr lang="it-IT" sz="1200" dirty="0" err="1" smtClean="0"/>
            <a:t>mod.G</a:t>
          </a:r>
          <a:r>
            <a:rPr lang="it-IT" sz="1200" dirty="0" smtClean="0"/>
            <a:t>-</a:t>
          </a:r>
        </a:p>
        <a:p>
          <a:r>
            <a:rPr lang="it-IT" sz="1400" dirty="0" smtClean="0"/>
            <a:t>•	Relazione finale sulle esperienze svolte, le modalità adottate e le competenze acquisite dagli studenti</a:t>
          </a:r>
        </a:p>
        <a:p>
          <a:endParaRPr lang="it-IT" sz="500" dirty="0"/>
        </a:p>
      </dgm:t>
    </dgm:pt>
    <dgm:pt modelId="{7BE8F97F-A284-44E4-9724-C7CC1F8F5EBF}" type="parTrans" cxnId="{F9382248-E32A-4FD8-AC84-82B10B9CCC32}">
      <dgm:prSet/>
      <dgm:spPr/>
      <dgm:t>
        <a:bodyPr/>
        <a:lstStyle/>
        <a:p>
          <a:endParaRPr lang="it-IT"/>
        </a:p>
      </dgm:t>
    </dgm:pt>
    <dgm:pt modelId="{2E9D102F-DFC8-4CC5-9DDD-98A9B956BD85}" type="sibTrans" cxnId="{F9382248-E32A-4FD8-AC84-82B10B9CCC32}">
      <dgm:prSet/>
      <dgm:spPr/>
      <dgm:t>
        <a:bodyPr/>
        <a:lstStyle/>
        <a:p>
          <a:endParaRPr lang="it-IT"/>
        </a:p>
      </dgm:t>
    </dgm:pt>
    <dgm:pt modelId="{554D0576-288C-41C8-B79B-150ACE8E893C}" type="pres">
      <dgm:prSet presAssocID="{9D6C12A0-4C15-4810-92DF-267891F93D50}" presName="linear" presStyleCnt="0">
        <dgm:presLayoutVars>
          <dgm:dir/>
          <dgm:resizeHandles val="exact"/>
        </dgm:presLayoutVars>
      </dgm:prSet>
      <dgm:spPr/>
      <dgm:t>
        <a:bodyPr/>
        <a:lstStyle/>
        <a:p>
          <a:endParaRPr lang="it-IT"/>
        </a:p>
      </dgm:t>
    </dgm:pt>
    <dgm:pt modelId="{1DA2C6F4-75E9-4D97-91C7-09F3DB8745C5}" type="pres">
      <dgm:prSet presAssocID="{F7EB68E9-C183-49C7-A26D-2E63D7EE6095}" presName="comp" presStyleCnt="0"/>
      <dgm:spPr/>
    </dgm:pt>
    <dgm:pt modelId="{980A08E2-3523-45D8-BF7D-512F488BEA26}" type="pres">
      <dgm:prSet presAssocID="{F7EB68E9-C183-49C7-A26D-2E63D7EE6095}" presName="box" presStyleLbl="node1" presStyleIdx="0" presStyleCnt="2" custScaleY="134677"/>
      <dgm:spPr/>
      <dgm:t>
        <a:bodyPr/>
        <a:lstStyle/>
        <a:p>
          <a:endParaRPr lang="it-IT"/>
        </a:p>
      </dgm:t>
    </dgm:pt>
    <dgm:pt modelId="{EDC6DCCC-755B-405F-98E0-6718ED36DFE1}" type="pres">
      <dgm:prSet presAssocID="{F7EB68E9-C183-49C7-A26D-2E63D7EE6095}" presName="img" presStyleLbl="fgImgPlace1" presStyleIdx="0" presStyleCnt="2" custScaleX="95064" custScaleY="125000"/>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D2699C6F-B130-432B-AFAA-D5630C80BEC5}" type="pres">
      <dgm:prSet presAssocID="{F7EB68E9-C183-49C7-A26D-2E63D7EE6095}" presName="text" presStyleLbl="node1" presStyleIdx="0" presStyleCnt="2">
        <dgm:presLayoutVars>
          <dgm:bulletEnabled val="1"/>
        </dgm:presLayoutVars>
      </dgm:prSet>
      <dgm:spPr/>
      <dgm:t>
        <a:bodyPr/>
        <a:lstStyle/>
        <a:p>
          <a:endParaRPr lang="it-IT"/>
        </a:p>
      </dgm:t>
    </dgm:pt>
    <dgm:pt modelId="{731EE02D-472A-4D4C-A830-722DA07F2330}" type="pres">
      <dgm:prSet presAssocID="{8CD0A201-4A57-47D1-987E-E76669FD6EF3}" presName="spacer" presStyleCnt="0"/>
      <dgm:spPr/>
    </dgm:pt>
    <dgm:pt modelId="{1E28DA0A-3263-4341-BBD2-C1F29EC2B8EE}" type="pres">
      <dgm:prSet presAssocID="{059014C5-480B-425D-83B7-F605FF7C5955}" presName="comp" presStyleCnt="0"/>
      <dgm:spPr/>
    </dgm:pt>
    <dgm:pt modelId="{0ABB422A-65A0-4D7D-BCDA-47026B60686C}" type="pres">
      <dgm:prSet presAssocID="{059014C5-480B-425D-83B7-F605FF7C5955}" presName="box" presStyleLbl="node1" presStyleIdx="1" presStyleCnt="2"/>
      <dgm:spPr/>
      <dgm:t>
        <a:bodyPr/>
        <a:lstStyle/>
        <a:p>
          <a:endParaRPr lang="it-IT"/>
        </a:p>
      </dgm:t>
    </dgm:pt>
    <dgm:pt modelId="{50A75D3C-3EC2-4F25-9C36-5FD232D862AD}" type="pres">
      <dgm:prSet presAssocID="{059014C5-480B-425D-83B7-F605FF7C5955}" presName="img" presStyleLbl="fgImgPlace1" presStyleIdx="1" presStyleCnt="2" custLinFactNeighborX="-4572" custLinFactNeighborY="4014"/>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pt>
    <dgm:pt modelId="{3789B9EA-B19A-4B5C-8C86-7666ED5436CA}" type="pres">
      <dgm:prSet presAssocID="{059014C5-480B-425D-83B7-F605FF7C5955}" presName="text" presStyleLbl="node1" presStyleIdx="1" presStyleCnt="2">
        <dgm:presLayoutVars>
          <dgm:bulletEnabled val="1"/>
        </dgm:presLayoutVars>
      </dgm:prSet>
      <dgm:spPr/>
      <dgm:t>
        <a:bodyPr/>
        <a:lstStyle/>
        <a:p>
          <a:endParaRPr lang="it-IT"/>
        </a:p>
      </dgm:t>
    </dgm:pt>
  </dgm:ptLst>
  <dgm:cxnLst>
    <dgm:cxn modelId="{47E80AE3-3F92-4B2E-A826-FFA43E911D79}" type="presOf" srcId="{9D6C12A0-4C15-4810-92DF-267891F93D50}" destId="{554D0576-288C-41C8-B79B-150ACE8E893C}" srcOrd="0" destOrd="0" presId="urn:microsoft.com/office/officeart/2005/8/layout/vList4"/>
    <dgm:cxn modelId="{67E0BAB3-81A7-466D-AD15-65198245BA0A}" srcId="{9D6C12A0-4C15-4810-92DF-267891F93D50}" destId="{F7EB68E9-C183-49C7-A26D-2E63D7EE6095}" srcOrd="0" destOrd="0" parTransId="{FDD7111E-F757-4E9E-93BE-3ECC55C1AD99}" sibTransId="{8CD0A201-4A57-47D1-987E-E76669FD6EF3}"/>
    <dgm:cxn modelId="{FF85D409-F46E-4712-9816-D592318E25AE}" type="presOf" srcId="{F7EB68E9-C183-49C7-A26D-2E63D7EE6095}" destId="{D2699C6F-B130-432B-AFAA-D5630C80BEC5}" srcOrd="1" destOrd="0" presId="urn:microsoft.com/office/officeart/2005/8/layout/vList4"/>
    <dgm:cxn modelId="{F9382248-E32A-4FD8-AC84-82B10B9CCC32}" srcId="{9D6C12A0-4C15-4810-92DF-267891F93D50}" destId="{059014C5-480B-425D-83B7-F605FF7C5955}" srcOrd="1" destOrd="0" parTransId="{7BE8F97F-A284-44E4-9724-C7CC1F8F5EBF}" sibTransId="{2E9D102F-DFC8-4CC5-9DDD-98A9B956BD85}"/>
    <dgm:cxn modelId="{3C95427A-1D5C-49A9-9BD9-80BD7CB18DEA}" type="presOf" srcId="{059014C5-480B-425D-83B7-F605FF7C5955}" destId="{3789B9EA-B19A-4B5C-8C86-7666ED5436CA}" srcOrd="1" destOrd="0" presId="urn:microsoft.com/office/officeart/2005/8/layout/vList4"/>
    <dgm:cxn modelId="{2B572201-97E2-48C2-A777-97D49A465210}" type="presOf" srcId="{059014C5-480B-425D-83B7-F605FF7C5955}" destId="{0ABB422A-65A0-4D7D-BCDA-47026B60686C}" srcOrd="0" destOrd="0" presId="urn:microsoft.com/office/officeart/2005/8/layout/vList4"/>
    <dgm:cxn modelId="{E5841ED5-4B7C-4F45-9C2F-F2841D1AD75F}" type="presOf" srcId="{F7EB68E9-C183-49C7-A26D-2E63D7EE6095}" destId="{980A08E2-3523-45D8-BF7D-512F488BEA26}" srcOrd="0" destOrd="0" presId="urn:microsoft.com/office/officeart/2005/8/layout/vList4"/>
    <dgm:cxn modelId="{A70E1EE9-98FE-4646-AE74-E0AAF3CB124B}" type="presParOf" srcId="{554D0576-288C-41C8-B79B-150ACE8E893C}" destId="{1DA2C6F4-75E9-4D97-91C7-09F3DB8745C5}" srcOrd="0" destOrd="0" presId="urn:microsoft.com/office/officeart/2005/8/layout/vList4"/>
    <dgm:cxn modelId="{F5E9414E-9561-4C62-AC6E-646DE9192E19}" type="presParOf" srcId="{1DA2C6F4-75E9-4D97-91C7-09F3DB8745C5}" destId="{980A08E2-3523-45D8-BF7D-512F488BEA26}" srcOrd="0" destOrd="0" presId="urn:microsoft.com/office/officeart/2005/8/layout/vList4"/>
    <dgm:cxn modelId="{3B14DE39-8AA3-4141-B689-35B3F38F60E7}" type="presParOf" srcId="{1DA2C6F4-75E9-4D97-91C7-09F3DB8745C5}" destId="{EDC6DCCC-755B-405F-98E0-6718ED36DFE1}" srcOrd="1" destOrd="0" presId="urn:microsoft.com/office/officeart/2005/8/layout/vList4"/>
    <dgm:cxn modelId="{FF587DF7-8B1B-4AAA-9A2E-3737EB48157B}" type="presParOf" srcId="{1DA2C6F4-75E9-4D97-91C7-09F3DB8745C5}" destId="{D2699C6F-B130-432B-AFAA-D5630C80BEC5}" srcOrd="2" destOrd="0" presId="urn:microsoft.com/office/officeart/2005/8/layout/vList4"/>
    <dgm:cxn modelId="{C9CE7469-C052-4DCD-BCFC-68B3BB7F7D42}" type="presParOf" srcId="{554D0576-288C-41C8-B79B-150ACE8E893C}" destId="{731EE02D-472A-4D4C-A830-722DA07F2330}" srcOrd="1" destOrd="0" presId="urn:microsoft.com/office/officeart/2005/8/layout/vList4"/>
    <dgm:cxn modelId="{D0A5F14C-CFD4-437E-BD38-3A6EB9BB3DF9}" type="presParOf" srcId="{554D0576-288C-41C8-B79B-150ACE8E893C}" destId="{1E28DA0A-3263-4341-BBD2-C1F29EC2B8EE}" srcOrd="2" destOrd="0" presId="urn:microsoft.com/office/officeart/2005/8/layout/vList4"/>
    <dgm:cxn modelId="{C9F12BB9-4475-4721-9B4A-6F639BBBCB4C}" type="presParOf" srcId="{1E28DA0A-3263-4341-BBD2-C1F29EC2B8EE}" destId="{0ABB422A-65A0-4D7D-BCDA-47026B60686C}" srcOrd="0" destOrd="0" presId="urn:microsoft.com/office/officeart/2005/8/layout/vList4"/>
    <dgm:cxn modelId="{93491DC3-D5E7-4E61-B44B-1AD0AEB0266D}" type="presParOf" srcId="{1E28DA0A-3263-4341-BBD2-C1F29EC2B8EE}" destId="{50A75D3C-3EC2-4F25-9C36-5FD232D862AD}" srcOrd="1" destOrd="0" presId="urn:microsoft.com/office/officeart/2005/8/layout/vList4"/>
    <dgm:cxn modelId="{D8CB8A0D-B607-4A1E-B0AB-0250214A25D7}" type="presParOf" srcId="{1E28DA0A-3263-4341-BBD2-C1F29EC2B8EE}" destId="{3789B9EA-B19A-4B5C-8C86-7666ED5436C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E7B4E-2807-47AF-B5B8-1A6F225A3933}">
      <dsp:nvSpPr>
        <dsp:cNvPr id="0" name=""/>
        <dsp:cNvSpPr/>
      </dsp:nvSpPr>
      <dsp:spPr>
        <a:xfrm>
          <a:off x="0" y="2184"/>
          <a:ext cx="112156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BC65E-C84C-4209-AD4E-C0451BA7F30E}">
      <dsp:nvSpPr>
        <dsp:cNvPr id="0" name=""/>
        <dsp:cNvSpPr/>
      </dsp:nvSpPr>
      <dsp:spPr>
        <a:xfrm>
          <a:off x="0" y="2184"/>
          <a:ext cx="1875172" cy="446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160020" tIns="160020" rIns="160020" bIns="160020" numCol="1" spcCol="1270" anchor="t" anchorCtr="0">
          <a:noAutofit/>
        </a:bodyPr>
        <a:lstStyle/>
        <a:p>
          <a:pPr lvl="0" algn="l" defTabSz="1866900">
            <a:lnSpc>
              <a:spcPct val="90000"/>
            </a:lnSpc>
            <a:spcBef>
              <a:spcPct val="0"/>
            </a:spcBef>
            <a:spcAft>
              <a:spcPct val="35000"/>
            </a:spcAft>
          </a:pPr>
          <a:r>
            <a:rPr lang="it-IT" sz="4200" kern="1200" dirty="0" smtClean="0"/>
            <a:t>  Il Progetto</a:t>
          </a:r>
        </a:p>
        <a:p>
          <a:pPr lvl="0" algn="l" defTabSz="1866900">
            <a:lnSpc>
              <a:spcPct val="90000"/>
            </a:lnSpc>
            <a:spcBef>
              <a:spcPct val="0"/>
            </a:spcBef>
            <a:spcAft>
              <a:spcPct val="35000"/>
            </a:spcAft>
          </a:pPr>
          <a:endParaRPr lang="it-IT" sz="4200" kern="1200" dirty="0"/>
        </a:p>
      </dsp:txBody>
      <dsp:txXfrm>
        <a:off x="0" y="2184"/>
        <a:ext cx="1875172" cy="4469051"/>
      </dsp:txXfrm>
    </dsp:sp>
    <dsp:sp modelId="{9123F917-B476-4E3D-915E-61BB89F9FC97}">
      <dsp:nvSpPr>
        <dsp:cNvPr id="0" name=""/>
        <dsp:cNvSpPr/>
      </dsp:nvSpPr>
      <dsp:spPr>
        <a:xfrm>
          <a:off x="2043407" y="63502"/>
          <a:ext cx="8804309" cy="138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it-IT" sz="2800" b="1" kern="1200" dirty="0" smtClean="0">
              <a:solidFill>
                <a:srgbClr val="FF0000"/>
              </a:solidFill>
            </a:rPr>
            <a:t>E’ Triennale</a:t>
          </a:r>
        </a:p>
        <a:p>
          <a:pPr lvl="0" algn="l" defTabSz="1244600">
            <a:lnSpc>
              <a:spcPct val="90000"/>
            </a:lnSpc>
            <a:spcBef>
              <a:spcPct val="0"/>
            </a:spcBef>
            <a:spcAft>
              <a:spcPct val="35000"/>
            </a:spcAft>
          </a:pPr>
          <a:r>
            <a:rPr lang="it-IT" sz="1300" kern="1200" dirty="0" smtClean="0"/>
            <a:t>-si sviluppa lungo il triennio e può prevedere una pluralità di tipologie di realizzazione in contesti organizzativi o professionali, in aula, con enti pubblici e privati, incontri con esperti, visite aziendali, ricerca sul campo, simulazione d’impresa, tirocini, progetti di imprenditorialità, esperienze all’estero </a:t>
          </a:r>
        </a:p>
        <a:p>
          <a:pPr lvl="0" algn="l" defTabSz="1244600">
            <a:lnSpc>
              <a:spcPct val="90000"/>
            </a:lnSpc>
            <a:spcBef>
              <a:spcPct val="0"/>
            </a:spcBef>
            <a:spcAft>
              <a:spcPct val="35000"/>
            </a:spcAft>
          </a:pPr>
          <a:endParaRPr lang="it-IT" sz="1300" kern="1200" dirty="0" smtClean="0"/>
        </a:p>
        <a:p>
          <a:pPr lvl="0" algn="l" defTabSz="1244600">
            <a:lnSpc>
              <a:spcPct val="90000"/>
            </a:lnSpc>
            <a:spcBef>
              <a:spcPct val="0"/>
            </a:spcBef>
            <a:spcAft>
              <a:spcPct val="35000"/>
            </a:spcAft>
          </a:pPr>
          <a:endParaRPr lang="it-IT" sz="1300" kern="1200" dirty="0"/>
        </a:p>
      </dsp:txBody>
      <dsp:txXfrm>
        <a:off x="2043407" y="63502"/>
        <a:ext cx="8804309" cy="1389379"/>
      </dsp:txXfrm>
    </dsp:sp>
    <dsp:sp modelId="{B19A15F3-CF65-4D99-B49A-FD1D1191976D}">
      <dsp:nvSpPr>
        <dsp:cNvPr id="0" name=""/>
        <dsp:cNvSpPr/>
      </dsp:nvSpPr>
      <dsp:spPr>
        <a:xfrm>
          <a:off x="1875172" y="1452882"/>
          <a:ext cx="89725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DE1099-776F-4C21-8980-281C41E7C8FE}">
      <dsp:nvSpPr>
        <dsp:cNvPr id="0" name=""/>
        <dsp:cNvSpPr/>
      </dsp:nvSpPr>
      <dsp:spPr>
        <a:xfrm>
          <a:off x="2043407" y="1514201"/>
          <a:ext cx="8804309" cy="139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it-IT" sz="2800" b="1" kern="1200" dirty="0" smtClean="0">
              <a:solidFill>
                <a:srgbClr val="FF0000"/>
              </a:solidFill>
            </a:rPr>
            <a:t>E’ Unitario</a:t>
          </a:r>
        </a:p>
        <a:p>
          <a:pPr lvl="0" algn="l" defTabSz="1244600">
            <a:lnSpc>
              <a:spcPct val="90000"/>
            </a:lnSpc>
            <a:spcBef>
              <a:spcPct val="0"/>
            </a:spcBef>
            <a:spcAft>
              <a:spcPct val="35000"/>
            </a:spcAft>
          </a:pPr>
          <a:r>
            <a:rPr lang="it-IT" sz="1400" kern="1200" dirty="0" smtClean="0"/>
            <a:t>-non contiene esperienze isolate per le quali occorre realizzare una ulteriore progettazione, ma tutte le esperienze si inseriscono all’interno dello stesso percorso triennale, perché ritenute utili al raggiungimento delle competenze specifiche e trasversali  </a:t>
          </a:r>
          <a:endParaRPr lang="it-IT" sz="1400" kern="1200" dirty="0"/>
        </a:p>
      </dsp:txBody>
      <dsp:txXfrm>
        <a:off x="2043407" y="1514201"/>
        <a:ext cx="8804309" cy="1394996"/>
      </dsp:txXfrm>
    </dsp:sp>
    <dsp:sp modelId="{C7A76BC1-A24F-4777-8889-C9D5FC05BBB5}">
      <dsp:nvSpPr>
        <dsp:cNvPr id="0" name=""/>
        <dsp:cNvSpPr/>
      </dsp:nvSpPr>
      <dsp:spPr>
        <a:xfrm>
          <a:off x="1875172" y="2909197"/>
          <a:ext cx="89725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71BF29-A465-4C3B-AE92-4F7386CD56C3}">
      <dsp:nvSpPr>
        <dsp:cNvPr id="0" name=""/>
        <dsp:cNvSpPr/>
      </dsp:nvSpPr>
      <dsp:spPr>
        <a:xfrm>
          <a:off x="2043407" y="2970516"/>
          <a:ext cx="8804309" cy="143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it-IT" sz="2800" b="1" kern="1200" dirty="0" smtClean="0">
              <a:solidFill>
                <a:srgbClr val="FF0000"/>
              </a:solidFill>
            </a:rPr>
            <a:t>E’ Flessibile</a:t>
          </a:r>
        </a:p>
        <a:p>
          <a:pPr lvl="0" algn="l" defTabSz="1244600">
            <a:lnSpc>
              <a:spcPct val="90000"/>
            </a:lnSpc>
            <a:spcBef>
              <a:spcPct val="0"/>
            </a:spcBef>
            <a:spcAft>
              <a:spcPct val="35000"/>
            </a:spcAft>
          </a:pPr>
          <a:r>
            <a:rPr lang="it-IT" sz="1400" kern="1200" dirty="0" smtClean="0"/>
            <a:t>-può prevedere diverse modalità organizzative: durante il periodo di svolgimento delle lezioni o, come nel caso delle attività stagionali, durante la chiusura delle scuole, all’interno o all’esterno degli ambienti scolastici, all’estero </a:t>
          </a:r>
          <a:endParaRPr lang="it-IT" sz="1400" kern="1200" dirty="0"/>
        </a:p>
      </dsp:txBody>
      <dsp:txXfrm>
        <a:off x="2043407" y="2970516"/>
        <a:ext cx="8804309" cy="1435074"/>
      </dsp:txXfrm>
    </dsp:sp>
    <dsp:sp modelId="{17D33207-E3A8-4A7E-AFE5-9163E2B92970}">
      <dsp:nvSpPr>
        <dsp:cNvPr id="0" name=""/>
        <dsp:cNvSpPr/>
      </dsp:nvSpPr>
      <dsp:spPr>
        <a:xfrm>
          <a:off x="1875172" y="4405590"/>
          <a:ext cx="89725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F351F-42CD-4D2B-8BA3-857123A3F502}">
      <dsp:nvSpPr>
        <dsp:cNvPr id="0" name=""/>
        <dsp:cNvSpPr/>
      </dsp:nvSpPr>
      <dsp:spPr>
        <a:xfrm>
          <a:off x="122573" y="59542"/>
          <a:ext cx="4834493" cy="205280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3301" tIns="91440" rIns="91440" bIns="91440" numCol="1" spcCol="1270" anchor="ctr" anchorCtr="0">
          <a:noAutofit/>
        </a:bodyPr>
        <a:lstStyle/>
        <a:p>
          <a:pPr lvl="0" algn="l" defTabSz="1066800">
            <a:lnSpc>
              <a:spcPct val="90000"/>
            </a:lnSpc>
            <a:spcBef>
              <a:spcPct val="0"/>
            </a:spcBef>
            <a:spcAft>
              <a:spcPct val="35000"/>
            </a:spcAft>
          </a:pPr>
          <a:r>
            <a:rPr lang="it-IT" sz="2400" kern="1200" dirty="0" smtClean="0">
              <a:solidFill>
                <a:srgbClr val="FF0000"/>
              </a:solidFill>
              <a:latin typeface="Calibri" panose="020F0502020204030204" pitchFamily="34" charset="0"/>
              <a:cs typeface="Calibri" panose="020F0502020204030204" pitchFamily="34" charset="0"/>
            </a:rPr>
            <a:t>Dimensione curricolare</a:t>
          </a:r>
        </a:p>
        <a:p>
          <a:pPr lvl="0" algn="just" defTabSz="1066800">
            <a:lnSpc>
              <a:spcPct val="90000"/>
            </a:lnSpc>
            <a:spcBef>
              <a:spcPct val="0"/>
            </a:spcBef>
            <a:spcAft>
              <a:spcPct val="35000"/>
            </a:spcAft>
          </a:pPr>
          <a:r>
            <a:rPr lang="it-IT" sz="1400" kern="1200" dirty="0" smtClean="0">
              <a:latin typeface="Calibri" panose="020F0502020204030204" pitchFamily="34" charset="0"/>
              <a:cs typeface="Calibri" panose="020F0502020204030204" pitchFamily="34" charset="0"/>
            </a:rPr>
            <a:t>Ciascun docente, nella propria programmazione disciplinare, </a:t>
          </a:r>
          <a:r>
            <a:rPr lang="it-IT" sz="1400" b="1" kern="1200" dirty="0" smtClean="0">
              <a:latin typeface="Calibri" panose="020F0502020204030204" pitchFamily="34" charset="0"/>
              <a:cs typeface="Calibri" panose="020F0502020204030204" pitchFamily="34" charset="0"/>
            </a:rPr>
            <a:t>individua le competenze</a:t>
          </a:r>
          <a:r>
            <a:rPr lang="it-IT" sz="1400" kern="1200" dirty="0" smtClean="0">
              <a:latin typeface="Calibri" panose="020F0502020204030204" pitchFamily="34" charset="0"/>
              <a:cs typeface="Calibri" panose="020F0502020204030204" pitchFamily="34" charset="0"/>
            </a:rPr>
            <a:t> da promuovere negli studenti attraverso i </a:t>
          </a:r>
          <a:r>
            <a:rPr lang="it-IT" sz="1400" b="1" kern="1200" dirty="0" smtClean="0">
              <a:latin typeface="Calibri" panose="020F0502020204030204" pitchFamily="34" charset="0"/>
              <a:cs typeface="Calibri" panose="020F0502020204030204" pitchFamily="34" charset="0"/>
            </a:rPr>
            <a:t>PCTO</a:t>
          </a:r>
          <a:r>
            <a:rPr lang="it-IT" sz="1400" kern="1200" dirty="0" smtClean="0">
              <a:latin typeface="Calibri" panose="020F0502020204030204" pitchFamily="34" charset="0"/>
              <a:cs typeface="Calibri" panose="020F0502020204030204" pitchFamily="34" charset="0"/>
            </a:rPr>
            <a:t> e che in sede di scrutinio saranno oggetto di valutazione, contestualmente ai traguardi formativi raggiunti dagli studenti.</a:t>
          </a:r>
        </a:p>
        <a:p>
          <a:pPr lvl="0" algn="l" defTabSz="1066800">
            <a:lnSpc>
              <a:spcPct val="90000"/>
            </a:lnSpc>
            <a:spcBef>
              <a:spcPct val="0"/>
            </a:spcBef>
            <a:spcAft>
              <a:spcPct val="35000"/>
            </a:spcAft>
          </a:pPr>
          <a:endParaRPr lang="it-IT" sz="1200" kern="1200" dirty="0"/>
        </a:p>
      </dsp:txBody>
      <dsp:txXfrm>
        <a:off x="122573" y="59542"/>
        <a:ext cx="4834493" cy="2052801"/>
      </dsp:txXfrm>
    </dsp:sp>
    <dsp:sp modelId="{1538DEDF-36A2-4005-A253-A04CB9B84C1D}">
      <dsp:nvSpPr>
        <dsp:cNvPr id="0" name=""/>
        <dsp:cNvSpPr/>
      </dsp:nvSpPr>
      <dsp:spPr>
        <a:xfrm>
          <a:off x="3191" y="318384"/>
          <a:ext cx="893435" cy="117420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4ED780-40C0-4DC9-A4C2-29A50DD51D46}">
      <dsp:nvSpPr>
        <dsp:cNvPr id="0" name=""/>
        <dsp:cNvSpPr/>
      </dsp:nvSpPr>
      <dsp:spPr>
        <a:xfrm>
          <a:off x="5170550" y="80580"/>
          <a:ext cx="5108996" cy="201072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3301" tIns="91440" rIns="91440" bIns="91440" numCol="1" spcCol="1270" anchor="ctr" anchorCtr="0">
          <a:noAutofit/>
        </a:bodyPr>
        <a:lstStyle/>
        <a:p>
          <a:pPr lvl="0" algn="l" defTabSz="1066800">
            <a:lnSpc>
              <a:spcPct val="90000"/>
            </a:lnSpc>
            <a:spcBef>
              <a:spcPct val="0"/>
            </a:spcBef>
            <a:spcAft>
              <a:spcPct val="35000"/>
            </a:spcAft>
          </a:pPr>
          <a:r>
            <a:rPr lang="it-IT" sz="2400" kern="1200" dirty="0" smtClean="0">
              <a:solidFill>
                <a:srgbClr val="FF0000"/>
              </a:solidFill>
              <a:latin typeface="Calibri" panose="020F0502020204030204" pitchFamily="34" charset="0"/>
              <a:cs typeface="Calibri" panose="020F0502020204030204" pitchFamily="34" charset="0"/>
            </a:rPr>
            <a:t>Dimensione Esperienziale</a:t>
          </a:r>
        </a:p>
        <a:p>
          <a:pPr lvl="0" algn="just" defTabSz="1066800">
            <a:lnSpc>
              <a:spcPct val="90000"/>
            </a:lnSpc>
            <a:spcBef>
              <a:spcPct val="0"/>
            </a:spcBef>
            <a:spcAft>
              <a:spcPct val="35000"/>
            </a:spcAft>
          </a:pPr>
          <a:r>
            <a:rPr lang="it-IT" sz="1400" kern="1200" dirty="0" smtClean="0"/>
            <a:t>In tutti gli indirizzi di studi </a:t>
          </a:r>
          <a:r>
            <a:rPr lang="it-IT" sz="1400" b="1" kern="1200" dirty="0" smtClean="0">
              <a:latin typeface="Calibri" panose="020F0502020204030204" pitchFamily="34" charset="0"/>
              <a:cs typeface="Calibri" panose="020F0502020204030204" pitchFamily="34" charset="0"/>
            </a:rPr>
            <a:t>possono essere progettate attività, tirocini e visite aziendali</a:t>
          </a:r>
          <a:r>
            <a:rPr lang="it-IT" sz="1400" kern="1200" dirty="0" smtClean="0"/>
            <a:t>, </a:t>
          </a:r>
          <a:r>
            <a:rPr lang="it-IT" sz="1400" b="1" kern="1200" dirty="0" smtClean="0"/>
            <a:t>esperienze condotte sul campo</a:t>
          </a:r>
          <a:r>
            <a:rPr lang="it-IT" sz="1400" kern="1200" dirty="0" smtClean="0"/>
            <a:t>, esperienze di </a:t>
          </a:r>
          <a:r>
            <a:rPr lang="it-IT" sz="1400" kern="1200" dirty="0" err="1" smtClean="0"/>
            <a:t>problem</a:t>
          </a:r>
          <a:r>
            <a:rPr lang="it-IT" sz="1400" kern="1200" dirty="0" smtClean="0"/>
            <a:t> </a:t>
          </a:r>
          <a:r>
            <a:rPr lang="it-IT" sz="1400" kern="1200" dirty="0" err="1" smtClean="0"/>
            <a:t>solving</a:t>
          </a:r>
          <a:r>
            <a:rPr lang="it-IT" sz="1400" kern="1200" dirty="0" smtClean="0"/>
            <a:t>, compiti di realtà.</a:t>
          </a:r>
        </a:p>
        <a:p>
          <a:pPr lvl="0" algn="just" defTabSz="1066800">
            <a:lnSpc>
              <a:spcPct val="90000"/>
            </a:lnSpc>
            <a:spcBef>
              <a:spcPct val="0"/>
            </a:spcBef>
            <a:spcAft>
              <a:spcPct val="35000"/>
            </a:spcAft>
          </a:pPr>
          <a:endParaRPr lang="it-IT" sz="1400" kern="1200" dirty="0" smtClean="0"/>
        </a:p>
        <a:p>
          <a:pPr lvl="0" algn="l" defTabSz="1066800">
            <a:lnSpc>
              <a:spcPct val="90000"/>
            </a:lnSpc>
            <a:spcBef>
              <a:spcPct val="0"/>
            </a:spcBef>
            <a:spcAft>
              <a:spcPct val="35000"/>
            </a:spcAft>
          </a:pPr>
          <a:endParaRPr lang="it-IT" sz="1900" kern="1200" dirty="0"/>
        </a:p>
      </dsp:txBody>
      <dsp:txXfrm>
        <a:off x="5170550" y="80580"/>
        <a:ext cx="5108996" cy="2010726"/>
      </dsp:txXfrm>
    </dsp:sp>
    <dsp:sp modelId="{8A1790C3-F116-4253-BC54-4D59DC2F03B9}">
      <dsp:nvSpPr>
        <dsp:cNvPr id="0" name=""/>
        <dsp:cNvSpPr/>
      </dsp:nvSpPr>
      <dsp:spPr>
        <a:xfrm>
          <a:off x="5221610" y="411842"/>
          <a:ext cx="827053" cy="98729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CB872D-8CEA-4A07-A24B-50AE063FD0F5}">
      <dsp:nvSpPr>
        <dsp:cNvPr id="0" name=""/>
        <dsp:cNvSpPr/>
      </dsp:nvSpPr>
      <dsp:spPr>
        <a:xfrm>
          <a:off x="2520203" y="2287791"/>
          <a:ext cx="5242331" cy="201172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3301" tIns="91440" rIns="91440" bIns="91440" numCol="1" spcCol="1270" anchor="ctr" anchorCtr="0">
          <a:noAutofit/>
        </a:bodyPr>
        <a:lstStyle/>
        <a:p>
          <a:pPr lvl="0" algn="l" defTabSz="1066800">
            <a:lnSpc>
              <a:spcPct val="90000"/>
            </a:lnSpc>
            <a:spcBef>
              <a:spcPct val="0"/>
            </a:spcBef>
            <a:spcAft>
              <a:spcPct val="35000"/>
            </a:spcAft>
          </a:pPr>
          <a:endParaRPr lang="it-IT" sz="2400" kern="1200" dirty="0" smtClean="0">
            <a:solidFill>
              <a:srgbClr val="FF0000"/>
            </a:solidFill>
            <a:latin typeface="Calibri" panose="020F0502020204030204" pitchFamily="34" charset="0"/>
            <a:cs typeface="Calibri" panose="020F0502020204030204" pitchFamily="34" charset="0"/>
          </a:endParaRPr>
        </a:p>
        <a:p>
          <a:pPr lvl="0" algn="l" defTabSz="1066800">
            <a:lnSpc>
              <a:spcPct val="90000"/>
            </a:lnSpc>
            <a:spcBef>
              <a:spcPct val="0"/>
            </a:spcBef>
            <a:spcAft>
              <a:spcPct val="35000"/>
            </a:spcAft>
          </a:pPr>
          <a:r>
            <a:rPr lang="it-IT" sz="2400" kern="1200" dirty="0" smtClean="0">
              <a:solidFill>
                <a:srgbClr val="FF0000"/>
              </a:solidFill>
              <a:latin typeface="Calibri" panose="020F0502020204030204" pitchFamily="34" charset="0"/>
              <a:cs typeface="Calibri" panose="020F0502020204030204" pitchFamily="34" charset="0"/>
            </a:rPr>
            <a:t>Dimensione Orientativa</a:t>
          </a:r>
        </a:p>
        <a:p>
          <a:pPr lvl="0" algn="just" defTabSz="1066800">
            <a:lnSpc>
              <a:spcPct val="90000"/>
            </a:lnSpc>
            <a:spcBef>
              <a:spcPct val="0"/>
            </a:spcBef>
            <a:spcAft>
              <a:spcPct val="35000"/>
            </a:spcAft>
          </a:pPr>
          <a:r>
            <a:rPr lang="it-IT" sz="1400" b="1" kern="1200" dirty="0" smtClean="0">
              <a:latin typeface="Calibri" panose="020F0502020204030204" pitchFamily="34" charset="0"/>
              <a:cs typeface="Calibri" panose="020F0502020204030204" pitchFamily="34" charset="0"/>
            </a:rPr>
            <a:t>Ogni docente</a:t>
          </a:r>
          <a:r>
            <a:rPr lang="it-IT" sz="1400" kern="1200" dirty="0" smtClean="0">
              <a:latin typeface="Calibri" panose="020F0502020204030204" pitchFamily="34" charset="0"/>
              <a:cs typeface="Calibri" panose="020F0502020204030204" pitchFamily="34" charset="0"/>
            </a:rPr>
            <a:t>, attraverso la somministrazione di  </a:t>
          </a:r>
          <a:r>
            <a:rPr lang="it-IT" sz="1400" b="1" kern="1200" dirty="0" smtClean="0">
              <a:latin typeface="Calibri" panose="020F0502020204030204" pitchFamily="34" charset="0"/>
              <a:cs typeface="Calibri" panose="020F0502020204030204" pitchFamily="34" charset="0"/>
            </a:rPr>
            <a:t>questionari iniziali, in itinere e finali </a:t>
          </a:r>
          <a:r>
            <a:rPr lang="it-IT" sz="1400" kern="1200" dirty="0" smtClean="0">
              <a:latin typeface="Calibri" panose="020F0502020204030204" pitchFamily="34" charset="0"/>
              <a:cs typeface="Calibri" panose="020F0502020204030204" pitchFamily="34" charset="0"/>
            </a:rPr>
            <a:t>contribuisce a favorire nello studente capacità </a:t>
          </a:r>
          <a:r>
            <a:rPr lang="it-IT" sz="1400" b="1" kern="1200" dirty="0" smtClean="0">
              <a:latin typeface="Calibri" panose="020F0502020204030204" pitchFamily="34" charset="0"/>
              <a:cs typeface="Calibri" panose="020F0502020204030204" pitchFamily="34" charset="0"/>
            </a:rPr>
            <a:t>di auto-orientamento </a:t>
          </a:r>
          <a:r>
            <a:rPr lang="it-IT" sz="1400" kern="1200" dirty="0" smtClean="0">
              <a:latin typeface="Calibri" panose="020F0502020204030204" pitchFamily="34" charset="0"/>
              <a:cs typeface="Calibri" panose="020F0502020204030204" pitchFamily="34" charset="0"/>
            </a:rPr>
            <a:t>e di auto-valutazione delle proprie vocazioni,  oltre che di valutazione delle competenze acquisite.</a:t>
          </a:r>
        </a:p>
        <a:p>
          <a:pPr lvl="0" algn="l" defTabSz="1066800">
            <a:lnSpc>
              <a:spcPct val="90000"/>
            </a:lnSpc>
            <a:spcBef>
              <a:spcPct val="0"/>
            </a:spcBef>
            <a:spcAft>
              <a:spcPct val="35000"/>
            </a:spcAft>
          </a:pPr>
          <a:endParaRPr lang="it-IT" sz="1700" kern="1200" dirty="0" smtClean="0"/>
        </a:p>
        <a:p>
          <a:pPr lvl="0" algn="l" defTabSz="1066800">
            <a:lnSpc>
              <a:spcPct val="90000"/>
            </a:lnSpc>
            <a:spcBef>
              <a:spcPct val="0"/>
            </a:spcBef>
            <a:spcAft>
              <a:spcPct val="35000"/>
            </a:spcAft>
          </a:pPr>
          <a:endParaRPr lang="it-IT" sz="1700" kern="1200" dirty="0"/>
        </a:p>
      </dsp:txBody>
      <dsp:txXfrm>
        <a:off x="2520203" y="2287791"/>
        <a:ext cx="5242331" cy="2011723"/>
      </dsp:txXfrm>
    </dsp:sp>
    <dsp:sp modelId="{9B9F67E8-60CA-4534-989D-27EA8081FF2B}">
      <dsp:nvSpPr>
        <dsp:cNvPr id="0" name=""/>
        <dsp:cNvSpPr/>
      </dsp:nvSpPr>
      <dsp:spPr>
        <a:xfrm>
          <a:off x="2621808" y="2473127"/>
          <a:ext cx="859297" cy="165590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7160C-BF61-4E40-AC26-3E311E5EDB80}">
      <dsp:nvSpPr>
        <dsp:cNvPr id="0" name=""/>
        <dsp:cNvSpPr/>
      </dsp:nvSpPr>
      <dsp:spPr>
        <a:xfrm>
          <a:off x="54" y="110613"/>
          <a:ext cx="5202990" cy="14100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endParaRPr lang="it-IT" sz="3200" kern="1200" dirty="0" smtClean="0"/>
        </a:p>
        <a:p>
          <a:pPr lvl="0" algn="ctr" defTabSz="1422400">
            <a:lnSpc>
              <a:spcPct val="90000"/>
            </a:lnSpc>
            <a:spcBef>
              <a:spcPct val="0"/>
            </a:spcBef>
            <a:spcAft>
              <a:spcPct val="35000"/>
            </a:spcAft>
          </a:pPr>
          <a:r>
            <a:rPr lang="it-IT" sz="3200" kern="1200" dirty="0" smtClean="0"/>
            <a:t>Competenze trasversali</a:t>
          </a:r>
        </a:p>
        <a:p>
          <a:pPr lvl="0" algn="ctr" defTabSz="1422400">
            <a:lnSpc>
              <a:spcPct val="90000"/>
            </a:lnSpc>
            <a:spcBef>
              <a:spcPct val="0"/>
            </a:spcBef>
            <a:spcAft>
              <a:spcPct val="35000"/>
            </a:spcAft>
          </a:pPr>
          <a:endParaRPr lang="it-IT" sz="3200" kern="1200" dirty="0"/>
        </a:p>
      </dsp:txBody>
      <dsp:txXfrm>
        <a:off x="54" y="110613"/>
        <a:ext cx="5202990" cy="1410072"/>
      </dsp:txXfrm>
    </dsp:sp>
    <dsp:sp modelId="{A15FDDD7-B0AD-4DE6-BDCB-7887EF00447B}">
      <dsp:nvSpPr>
        <dsp:cNvPr id="0" name=""/>
        <dsp:cNvSpPr/>
      </dsp:nvSpPr>
      <dsp:spPr>
        <a:xfrm>
          <a:off x="54" y="1520686"/>
          <a:ext cx="5202990" cy="23469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it-IT" sz="1400" kern="1200" dirty="0" smtClean="0">
              <a:latin typeface="Calibri" panose="020F0502020204030204" pitchFamily="34" charset="0"/>
              <a:cs typeface="Calibri" panose="020F0502020204030204" pitchFamily="34" charset="0"/>
            </a:rPr>
            <a:t>Raccomandazione del Consiglio UE sulle competenze chiave per l’apprendimento </a:t>
          </a:r>
          <a:r>
            <a:rPr lang="it-IT" sz="1400" kern="1200" dirty="0" smtClean="0">
              <a:latin typeface="Calibri" panose="020F0502020204030204" pitchFamily="34" charset="0"/>
              <a:cs typeface="Calibri" panose="020F0502020204030204" pitchFamily="34" charset="0"/>
            </a:rPr>
            <a:t>permanente:</a:t>
          </a:r>
          <a:endParaRPr lang="it-IT"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it-IT" sz="1400" kern="1200" dirty="0" smtClean="0">
              <a:latin typeface="Calibri" panose="020F0502020204030204" pitchFamily="34" charset="0"/>
              <a:cs typeface="Calibri" panose="020F0502020204030204" pitchFamily="34" charset="0"/>
            </a:rPr>
            <a:t>Competenza personale, sociale e capacità di imparare a imparare</a:t>
          </a:r>
          <a:endParaRPr lang="it-IT"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it-IT" sz="1400" kern="1200" dirty="0" smtClean="0">
              <a:latin typeface="Calibri" panose="020F0502020204030204" pitchFamily="34" charset="0"/>
              <a:cs typeface="Calibri" panose="020F0502020204030204" pitchFamily="34" charset="0"/>
            </a:rPr>
            <a:t>Competenza in materia di cittadinanza</a:t>
          </a:r>
          <a:endParaRPr lang="it-IT"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it-IT" sz="1400" kern="1200" dirty="0" smtClean="0">
              <a:latin typeface="Calibri" panose="020F0502020204030204" pitchFamily="34" charset="0"/>
              <a:cs typeface="Calibri" panose="020F0502020204030204" pitchFamily="34" charset="0"/>
            </a:rPr>
            <a:t>Competenza imprenditoriale</a:t>
          </a:r>
          <a:endParaRPr lang="it-IT"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it-IT" sz="1400" kern="1200" dirty="0" smtClean="0">
              <a:latin typeface="Calibri" panose="020F0502020204030204" pitchFamily="34" charset="0"/>
              <a:cs typeface="Calibri" panose="020F0502020204030204" pitchFamily="34" charset="0"/>
            </a:rPr>
            <a:t>Competenza in materia di consapevolezza ed espressione culturali</a:t>
          </a:r>
          <a:endParaRPr lang="it-IT"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endParaRPr lang="it-IT"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endParaRPr lang="it-IT" sz="1400" kern="1200" dirty="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Char char="••"/>
          </a:pPr>
          <a:r>
            <a:rPr lang="it-IT" sz="1100" kern="1200" dirty="0" smtClean="0">
              <a:hlinkClick xmlns:r="http://schemas.openxmlformats.org/officeDocument/2006/relationships" r:id="rId1"/>
            </a:rPr>
            <a:t>Per l’elenco</a:t>
          </a:r>
          <a:r>
            <a:rPr lang="it-IT" sz="1100" kern="1200" dirty="0" smtClean="0"/>
            <a:t> </a:t>
          </a:r>
          <a:r>
            <a:rPr lang="it-IT" sz="1100" kern="1200" dirty="0" smtClean="0">
              <a:hlinkClick xmlns:r="http://schemas.openxmlformats.org/officeDocument/2006/relationships" r:id="rId1"/>
            </a:rPr>
            <a:t>https://www.miur.gov.it/web/guest/-/linee-guida-dei-percorsi-per-le-competenze-trasversali-e-per-l-orientamento</a:t>
          </a:r>
          <a:endParaRPr lang="it-IT" sz="1100" kern="1200" dirty="0">
            <a:latin typeface="Calibri" panose="020F0502020204030204" pitchFamily="34" charset="0"/>
            <a:cs typeface="Calibri" panose="020F0502020204030204" pitchFamily="34" charset="0"/>
          </a:endParaRPr>
        </a:p>
      </dsp:txBody>
      <dsp:txXfrm>
        <a:off x="54" y="1520686"/>
        <a:ext cx="5202990" cy="2346974"/>
      </dsp:txXfrm>
    </dsp:sp>
    <dsp:sp modelId="{282BE3A2-5646-474D-BE72-53A986AC07F7}">
      <dsp:nvSpPr>
        <dsp:cNvPr id="0" name=""/>
        <dsp:cNvSpPr/>
      </dsp:nvSpPr>
      <dsp:spPr>
        <a:xfrm>
          <a:off x="5931463" y="110613"/>
          <a:ext cx="5202990" cy="14100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it-IT" sz="2800" kern="1200" dirty="0" smtClean="0"/>
            <a:t>Competenze specifiche coerenti con l’indirizzo di studi</a:t>
          </a:r>
          <a:endParaRPr lang="it-IT" sz="2800" kern="1200" dirty="0"/>
        </a:p>
      </dsp:txBody>
      <dsp:txXfrm>
        <a:off x="5931463" y="110613"/>
        <a:ext cx="5202990" cy="1410072"/>
      </dsp:txXfrm>
    </dsp:sp>
    <dsp:sp modelId="{A00C0982-29D7-41C0-898C-EAAD58824DD7}">
      <dsp:nvSpPr>
        <dsp:cNvPr id="0" name=""/>
        <dsp:cNvSpPr/>
      </dsp:nvSpPr>
      <dsp:spPr>
        <a:xfrm>
          <a:off x="5931463" y="1520686"/>
          <a:ext cx="5202990" cy="23469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14300" lvl="1" indent="-114300" algn="l" defTabSz="577850">
            <a:lnSpc>
              <a:spcPct val="90000"/>
            </a:lnSpc>
            <a:spcBef>
              <a:spcPct val="0"/>
            </a:spcBef>
            <a:spcAft>
              <a:spcPct val="15000"/>
            </a:spcAft>
            <a:buChar char="••"/>
          </a:pPr>
          <a:r>
            <a:rPr lang="it-IT" sz="1300" b="1" kern="1200" dirty="0" smtClean="0"/>
            <a:t>Esempi di  competenze specifiche dell’indirizzo Scienze Umane</a:t>
          </a:r>
          <a:r>
            <a:rPr lang="it-IT" sz="1300" kern="1200" dirty="0" smtClean="0"/>
            <a:t>:.</a:t>
          </a:r>
          <a:r>
            <a:rPr lang="it-IT" sz="1300" b="1" i="1" kern="1200" dirty="0" smtClean="0"/>
            <a:t> 1</a:t>
          </a:r>
          <a:r>
            <a:rPr lang="it-IT" sz="1300" i="1" kern="1200" dirty="0" smtClean="0"/>
            <a:t>.Operare riconoscendo le principali tipologie educative, relazionali e sociali  con specifico riferimento ai fenomeni educativi e ai processi formativi, ai luoghi e alle pratiche dell’educazione formale, informale e non formale, ai servizi alla persona, al mondo del lavoro, ai fenomeni interculturali</a:t>
          </a:r>
          <a:r>
            <a:rPr lang="it-IT" sz="1300" kern="1200" dirty="0" smtClean="0"/>
            <a:t> </a:t>
          </a:r>
          <a:r>
            <a:rPr lang="it-IT" sz="1300" b="1" kern="1200" dirty="0" smtClean="0"/>
            <a:t>2</a:t>
          </a:r>
          <a:r>
            <a:rPr lang="it-IT" sz="1300" kern="1200" dirty="0" smtClean="0"/>
            <a:t>. </a:t>
          </a:r>
          <a:r>
            <a:rPr lang="it-IT" sz="1300" i="1" kern="1200" dirty="0" smtClean="0"/>
            <a:t>Utilizzare, in maniera consapevole e critica, le principali metodologie relazionali e comunicative </a:t>
          </a:r>
          <a:endParaRPr lang="it-IT" sz="1300" i="1" kern="1200" dirty="0"/>
        </a:p>
        <a:p>
          <a:pPr marL="114300" lvl="1" indent="-114300" algn="l" defTabSz="577850">
            <a:lnSpc>
              <a:spcPct val="90000"/>
            </a:lnSpc>
            <a:spcBef>
              <a:spcPct val="0"/>
            </a:spcBef>
            <a:spcAft>
              <a:spcPct val="15000"/>
            </a:spcAft>
            <a:buChar char="••"/>
          </a:pPr>
          <a:r>
            <a:rPr lang="it-IT" sz="1300" b="1" i="0" kern="1200" dirty="0" smtClean="0"/>
            <a:t>Competenze specifiche delle discipline maggiormente coinvolte dai PCTO </a:t>
          </a:r>
          <a:endParaRPr lang="it-IT" sz="1300" b="1" i="0" kern="1200" dirty="0"/>
        </a:p>
        <a:p>
          <a:pPr marL="57150" lvl="1" indent="-57150" algn="l" defTabSz="488950">
            <a:lnSpc>
              <a:spcPct val="90000"/>
            </a:lnSpc>
            <a:spcBef>
              <a:spcPct val="0"/>
            </a:spcBef>
            <a:spcAft>
              <a:spcPct val="15000"/>
            </a:spcAft>
            <a:buChar char="••"/>
          </a:pPr>
          <a:r>
            <a:rPr lang="it-IT" sz="1100" kern="1200" dirty="0" smtClean="0">
              <a:hlinkClick xmlns:r="http://schemas.openxmlformats.org/officeDocument/2006/relationships" r:id="rId2"/>
            </a:rPr>
            <a:t>Per </a:t>
          </a:r>
          <a:r>
            <a:rPr lang="it-IT" sz="1100" kern="1200" dirty="0" smtClean="0">
              <a:hlinkClick xmlns:r="http://schemas.openxmlformats.org/officeDocument/2006/relationships" r:id="rId2"/>
            </a:rPr>
            <a:t>l’elenco</a:t>
          </a:r>
          <a:r>
            <a:rPr lang="it-IT" sz="1100" kern="1200" dirty="0" smtClean="0"/>
            <a:t> delle competenze consultare la Rubrica delle Competenze di PCTO pubblicate sul sito </a:t>
          </a:r>
          <a:r>
            <a:rPr lang="it-IT" sz="1100" kern="1200" dirty="0" smtClean="0">
              <a:hlinkClick xmlns:r="http://schemas.openxmlformats.org/officeDocument/2006/relationships" r:id="rId3"/>
            </a:rPr>
            <a:t>www.liceopizzi.edu.it</a:t>
          </a:r>
          <a:r>
            <a:rPr lang="it-IT" sz="1100" kern="1200" dirty="0" smtClean="0"/>
            <a:t> sezione PCTO</a:t>
          </a:r>
          <a:endParaRPr lang="it-IT" sz="1100" kern="1200" dirty="0"/>
        </a:p>
      </dsp:txBody>
      <dsp:txXfrm>
        <a:off x="5931463" y="1520686"/>
        <a:ext cx="5202990" cy="2346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5A67E-E97B-4364-9641-17B8AF044D9A}">
      <dsp:nvSpPr>
        <dsp:cNvPr id="0" name=""/>
        <dsp:cNvSpPr/>
      </dsp:nvSpPr>
      <dsp:spPr>
        <a:xfrm>
          <a:off x="0" y="0"/>
          <a:ext cx="9706909" cy="224666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ED04F4-4D64-4C0C-9E0D-4803B8A41FE4}">
      <dsp:nvSpPr>
        <dsp:cNvPr id="0" name=""/>
        <dsp:cNvSpPr/>
      </dsp:nvSpPr>
      <dsp:spPr>
        <a:xfrm>
          <a:off x="410096" y="286128"/>
          <a:ext cx="2613625" cy="167441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629EF5-40D7-4A08-A138-A4BF9A4FEBE8}">
      <dsp:nvSpPr>
        <dsp:cNvPr id="0" name=""/>
        <dsp:cNvSpPr/>
      </dsp:nvSpPr>
      <dsp:spPr>
        <a:xfrm rot="10800000">
          <a:off x="291207" y="2246667"/>
          <a:ext cx="2851404" cy="274592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it-IT" sz="2400" b="0" kern="1200" dirty="0" smtClean="0">
              <a:solidFill>
                <a:schemeClr val="bg1"/>
              </a:solidFill>
            </a:rPr>
            <a:t>Si realizza ogni anno, in sede di scrutinio intermedio e finale, a cura dei docenti del </a:t>
          </a:r>
          <a:r>
            <a:rPr lang="it-IT" sz="2400" b="0" kern="1200" dirty="0" err="1" smtClean="0">
              <a:solidFill>
                <a:schemeClr val="bg1"/>
              </a:solidFill>
            </a:rPr>
            <a:t>C.d.c</a:t>
          </a:r>
          <a:r>
            <a:rPr lang="it-IT" sz="2400" kern="1200" dirty="0" smtClean="0">
              <a:solidFill>
                <a:schemeClr val="bg1"/>
              </a:solidFill>
            </a:rPr>
            <a:t>. </a:t>
          </a:r>
          <a:endParaRPr lang="it-IT" sz="2400" kern="1200" dirty="0">
            <a:solidFill>
              <a:schemeClr val="bg1"/>
            </a:solidFill>
          </a:endParaRPr>
        </a:p>
      </dsp:txBody>
      <dsp:txXfrm rot="10800000">
        <a:off x="375654" y="2246667"/>
        <a:ext cx="2682510" cy="2661479"/>
      </dsp:txXfrm>
    </dsp:sp>
    <dsp:sp modelId="{C5BF91F8-3871-45AA-8CB4-A5C0692DEEAE}">
      <dsp:nvSpPr>
        <dsp:cNvPr id="0" name=""/>
        <dsp:cNvSpPr/>
      </dsp:nvSpPr>
      <dsp:spPr>
        <a:xfrm>
          <a:off x="3509701" y="339912"/>
          <a:ext cx="2579950" cy="167442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2000" b="-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9D37EE-6343-41E4-BF2D-C4B2EEA520A7}">
      <dsp:nvSpPr>
        <dsp:cNvPr id="0" name=""/>
        <dsp:cNvSpPr/>
      </dsp:nvSpPr>
      <dsp:spPr>
        <a:xfrm rot="10800000">
          <a:off x="3427752" y="2246667"/>
          <a:ext cx="2851404" cy="274592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it-IT" sz="1600" kern="1200" dirty="0" smtClean="0"/>
            <a:t>Sulla base delle </a:t>
          </a:r>
          <a:r>
            <a:rPr lang="it-IT" sz="1600" b="1" kern="1200" dirty="0" smtClean="0"/>
            <a:t>osservazioni sistematiche </a:t>
          </a:r>
          <a:r>
            <a:rPr lang="it-IT" sz="1600" kern="1200" dirty="0" smtClean="0"/>
            <a:t>di ogni docente sulle </a:t>
          </a:r>
          <a:r>
            <a:rPr lang="it-IT" sz="1600" b="1" kern="1200" dirty="0" smtClean="0"/>
            <a:t>competenze di PCTO</a:t>
          </a:r>
          <a:r>
            <a:rPr lang="it-IT" sz="1600" kern="1200" dirty="0" smtClean="0"/>
            <a:t> individuate in fase di programmazione </a:t>
          </a:r>
          <a:r>
            <a:rPr lang="it-IT" sz="1600" b="1" kern="1200" dirty="0" smtClean="0"/>
            <a:t>disciplinare</a:t>
          </a:r>
          <a:r>
            <a:rPr lang="it-IT" sz="1600" kern="1200" dirty="0" smtClean="0"/>
            <a:t> e sulla base degli elementi forniti nei </a:t>
          </a:r>
          <a:r>
            <a:rPr lang="it-IT" sz="1600" kern="1200" dirty="0" err="1" smtClean="0"/>
            <a:t>C.d.c</a:t>
          </a:r>
          <a:r>
            <a:rPr lang="it-IT" sz="1600" kern="1200" dirty="0" smtClean="0"/>
            <a:t>. dal tutor interno e  dal tutor esterno   </a:t>
          </a:r>
          <a:endParaRPr lang="it-IT" sz="1600" kern="1200" dirty="0"/>
        </a:p>
      </dsp:txBody>
      <dsp:txXfrm rot="10800000">
        <a:off x="3512199" y="2246667"/>
        <a:ext cx="2682510" cy="2661479"/>
      </dsp:txXfrm>
    </dsp:sp>
    <dsp:sp modelId="{17CDBDAB-69EA-4167-9F06-BA83552437E2}">
      <dsp:nvSpPr>
        <dsp:cNvPr id="0" name=""/>
        <dsp:cNvSpPr/>
      </dsp:nvSpPr>
      <dsp:spPr>
        <a:xfrm>
          <a:off x="6775443" y="299555"/>
          <a:ext cx="2429111" cy="164755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3F15FF-4D37-4F21-84CC-53D5B4254DD1}">
      <dsp:nvSpPr>
        <dsp:cNvPr id="0" name=""/>
        <dsp:cNvSpPr/>
      </dsp:nvSpPr>
      <dsp:spPr>
        <a:xfrm rot="10800000">
          <a:off x="6564297" y="2246667"/>
          <a:ext cx="2851404" cy="274592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it-IT" sz="1600" kern="1200" dirty="0" smtClean="0"/>
            <a:t>Il </a:t>
          </a:r>
          <a:r>
            <a:rPr lang="it-IT" sz="1600" kern="1200" dirty="0" err="1" smtClean="0"/>
            <a:t>C.d.c</a:t>
          </a:r>
          <a:r>
            <a:rPr lang="it-IT" sz="1600" kern="1200" dirty="0" smtClean="0"/>
            <a:t>. procede, quindi, in sede di scrutinio finale mediante la proposta di voto, alla contestuale valutazione degli esiti dei PCTO e della loro ricaduta sugli apprendimenti disciplinari e sulla valutazione del comportamento</a:t>
          </a:r>
          <a:endParaRPr lang="it-IT" sz="1600" kern="1200" dirty="0"/>
        </a:p>
      </dsp:txBody>
      <dsp:txXfrm rot="10800000">
        <a:off x="6648744" y="2246667"/>
        <a:ext cx="2682510" cy="26614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14C6F-C444-4A7B-BBE8-6539F570690D}">
      <dsp:nvSpPr>
        <dsp:cNvPr id="0" name=""/>
        <dsp:cNvSpPr/>
      </dsp:nvSpPr>
      <dsp:spPr>
        <a:xfrm>
          <a:off x="0" y="2012"/>
          <a:ext cx="114415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1638B-A142-4166-8D80-43E5B7AE5289}">
      <dsp:nvSpPr>
        <dsp:cNvPr id="0" name=""/>
        <dsp:cNvSpPr/>
      </dsp:nvSpPr>
      <dsp:spPr>
        <a:xfrm>
          <a:off x="0" y="2012"/>
          <a:ext cx="602247" cy="4118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endParaRPr lang="it-IT" sz="1300" kern="1200" dirty="0"/>
        </a:p>
      </dsp:txBody>
      <dsp:txXfrm>
        <a:off x="0" y="2012"/>
        <a:ext cx="602247" cy="4118431"/>
      </dsp:txXfrm>
    </dsp:sp>
    <dsp:sp modelId="{4969DE13-8F46-4ACD-8055-37D4BE2C5C2B}">
      <dsp:nvSpPr>
        <dsp:cNvPr id="0" name=""/>
        <dsp:cNvSpPr/>
      </dsp:nvSpPr>
      <dsp:spPr>
        <a:xfrm>
          <a:off x="647415" y="62039"/>
          <a:ext cx="10359868" cy="1200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endParaRPr lang="it-IT" sz="1700" kern="1200" dirty="0" smtClean="0"/>
        </a:p>
        <a:p>
          <a:pPr lvl="0" algn="l" defTabSz="755650">
            <a:lnSpc>
              <a:spcPct val="90000"/>
            </a:lnSpc>
            <a:spcBef>
              <a:spcPct val="0"/>
            </a:spcBef>
            <a:spcAft>
              <a:spcPct val="35000"/>
            </a:spcAft>
          </a:pPr>
          <a:r>
            <a:rPr lang="it-IT" sz="1800" b="1" kern="1200" dirty="0" smtClean="0"/>
            <a:t>Il curriculum dello studente,  contenente il numero di ore e le competenze maturate, sarà allegato al diploma finale in esito al superamento dell’esame di Stato </a:t>
          </a:r>
          <a:endParaRPr lang="it-IT" sz="1800" b="1" kern="1200" dirty="0"/>
        </a:p>
      </dsp:txBody>
      <dsp:txXfrm>
        <a:off x="647415" y="62039"/>
        <a:ext cx="10359868" cy="1200538"/>
      </dsp:txXfrm>
    </dsp:sp>
    <dsp:sp modelId="{7432EAD1-BADC-4C36-B6F6-556A260D9813}">
      <dsp:nvSpPr>
        <dsp:cNvPr id="0" name=""/>
        <dsp:cNvSpPr/>
      </dsp:nvSpPr>
      <dsp:spPr>
        <a:xfrm>
          <a:off x="602247" y="1262578"/>
          <a:ext cx="24089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3A46B3-1FA6-42F7-AC08-80B74272F39E}">
      <dsp:nvSpPr>
        <dsp:cNvPr id="0" name=""/>
        <dsp:cNvSpPr/>
      </dsp:nvSpPr>
      <dsp:spPr>
        <a:xfrm>
          <a:off x="647415" y="1322605"/>
          <a:ext cx="9681333" cy="1200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it-IT" sz="1600" kern="1200" dirty="0" smtClean="0"/>
        </a:p>
        <a:p>
          <a:pPr lvl="0" algn="l" defTabSz="711200">
            <a:lnSpc>
              <a:spcPct val="90000"/>
            </a:lnSpc>
            <a:spcBef>
              <a:spcPct val="0"/>
            </a:spcBef>
            <a:spcAft>
              <a:spcPct val="35000"/>
            </a:spcAft>
          </a:pPr>
          <a:r>
            <a:rPr lang="it-IT" sz="1800" b="1" kern="1200" dirty="0" smtClean="0"/>
            <a:t>Lo studente che agli scrutini finali non risulta ammesso alla frequenza della classe successiva, perde anche le ore di PCTO maturate in quell’anno, fatta eccezione per le ore relative ai corsi sulla sicurezza</a:t>
          </a:r>
          <a:endParaRPr lang="it-IT" sz="1800" b="1" kern="1200" dirty="0"/>
        </a:p>
      </dsp:txBody>
      <dsp:txXfrm>
        <a:off x="647415" y="1322605"/>
        <a:ext cx="9681333" cy="1200538"/>
      </dsp:txXfrm>
    </dsp:sp>
    <dsp:sp modelId="{ED19F3F0-3C59-4758-81DB-E67C52BC1509}">
      <dsp:nvSpPr>
        <dsp:cNvPr id="0" name=""/>
        <dsp:cNvSpPr/>
      </dsp:nvSpPr>
      <dsp:spPr>
        <a:xfrm>
          <a:off x="602247" y="2523144"/>
          <a:ext cx="24089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585F5E-0FFF-4D97-AD5E-F5F6AFE09C5E}">
      <dsp:nvSpPr>
        <dsp:cNvPr id="0" name=""/>
        <dsp:cNvSpPr/>
      </dsp:nvSpPr>
      <dsp:spPr>
        <a:xfrm>
          <a:off x="647415" y="2583171"/>
          <a:ext cx="10778595" cy="1475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endParaRPr lang="it-IT" sz="1900" kern="1200" dirty="0" smtClean="0"/>
        </a:p>
        <a:p>
          <a:pPr lvl="0" algn="l" defTabSz="844550">
            <a:lnSpc>
              <a:spcPct val="90000"/>
            </a:lnSpc>
            <a:spcBef>
              <a:spcPct val="0"/>
            </a:spcBef>
            <a:spcAft>
              <a:spcPct val="35000"/>
            </a:spcAft>
          </a:pPr>
          <a:r>
            <a:rPr lang="it-IT" sz="1800" b="1" kern="1200" dirty="0" smtClean="0"/>
            <a:t>La formazione degli studenti in materia di tutela della salute e della sicurezza nei luoghi di lavoro è obbligatoria;  nella nostra scuola è certificata a tutti gli effetti di legge seguendo i corsi online sulla sicurezza predisposti dalla piattaforma Spaggiari </a:t>
          </a:r>
          <a:r>
            <a:rPr lang="it-IT" sz="1800" b="1" kern="1200" dirty="0" err="1" smtClean="0"/>
            <a:t>Scuola&amp;Territorio</a:t>
          </a:r>
          <a:endParaRPr lang="it-IT" sz="1800" b="1" kern="1200" dirty="0"/>
        </a:p>
      </dsp:txBody>
      <dsp:txXfrm>
        <a:off x="647415" y="2583171"/>
        <a:ext cx="10778595" cy="1475630"/>
      </dsp:txXfrm>
    </dsp:sp>
    <dsp:sp modelId="{3B1E3154-727C-4799-90A5-FA11528A56FB}">
      <dsp:nvSpPr>
        <dsp:cNvPr id="0" name=""/>
        <dsp:cNvSpPr/>
      </dsp:nvSpPr>
      <dsp:spPr>
        <a:xfrm>
          <a:off x="602247" y="4058801"/>
          <a:ext cx="24089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6846F-77B3-4163-94FB-FA6EE4C36CAE}">
      <dsp:nvSpPr>
        <dsp:cNvPr id="0" name=""/>
        <dsp:cNvSpPr/>
      </dsp:nvSpPr>
      <dsp:spPr>
        <a:xfrm>
          <a:off x="0" y="0"/>
          <a:ext cx="58070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5423A-642F-43A8-841D-5E751BE9AB0F}">
      <dsp:nvSpPr>
        <dsp:cNvPr id="0" name=""/>
        <dsp:cNvSpPr/>
      </dsp:nvSpPr>
      <dsp:spPr>
        <a:xfrm>
          <a:off x="0" y="0"/>
          <a:ext cx="490535" cy="384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endParaRPr lang="it-IT" sz="1000" kern="1200" dirty="0"/>
        </a:p>
      </dsp:txBody>
      <dsp:txXfrm>
        <a:off x="0" y="0"/>
        <a:ext cx="490535" cy="3847605"/>
      </dsp:txXfrm>
    </dsp:sp>
    <dsp:sp modelId="{7D9FF99B-A680-4F15-A8FF-C2D38F539447}">
      <dsp:nvSpPr>
        <dsp:cNvPr id="0" name=""/>
        <dsp:cNvSpPr/>
      </dsp:nvSpPr>
      <dsp:spPr>
        <a:xfrm>
          <a:off x="527325" y="94593"/>
          <a:ext cx="5276350" cy="1891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it-IT" sz="2000" b="1" kern="1200" dirty="0" smtClean="0">
            <a:solidFill>
              <a:schemeClr val="accent1"/>
            </a:solidFill>
          </a:endParaRPr>
        </a:p>
        <a:p>
          <a:pPr lvl="0" algn="l" defTabSz="889000">
            <a:lnSpc>
              <a:spcPct val="90000"/>
            </a:lnSpc>
            <a:spcBef>
              <a:spcPct val="0"/>
            </a:spcBef>
            <a:spcAft>
              <a:spcPct val="35000"/>
            </a:spcAft>
          </a:pPr>
          <a:r>
            <a:rPr lang="it-IT" sz="2000" b="1" kern="1200" dirty="0" smtClean="0">
              <a:solidFill>
                <a:schemeClr val="accent1"/>
              </a:solidFill>
            </a:rPr>
            <a:t>1. Corso sulla sicurezza (4 ore)</a:t>
          </a:r>
        </a:p>
        <a:p>
          <a:pPr lvl="0" algn="l" defTabSz="889000">
            <a:lnSpc>
              <a:spcPct val="90000"/>
            </a:lnSpc>
            <a:spcBef>
              <a:spcPct val="0"/>
            </a:spcBef>
            <a:spcAft>
              <a:spcPct val="35000"/>
            </a:spcAft>
          </a:pPr>
          <a:r>
            <a:rPr lang="it-IT" sz="2000" b="1" kern="1200" dirty="0" smtClean="0">
              <a:solidFill>
                <a:schemeClr val="accent1"/>
              </a:solidFill>
            </a:rPr>
            <a:t>2. Corso sulla sicurezza specifica (4 ore)</a:t>
          </a:r>
        </a:p>
        <a:p>
          <a:pPr lvl="0" algn="l" defTabSz="889000">
            <a:lnSpc>
              <a:spcPct val="90000"/>
            </a:lnSpc>
            <a:spcBef>
              <a:spcPct val="0"/>
            </a:spcBef>
            <a:spcAft>
              <a:spcPct val="35000"/>
            </a:spcAft>
          </a:pPr>
          <a:r>
            <a:rPr lang="it-IT" sz="2000" b="1" kern="1200" dirty="0" smtClean="0">
              <a:solidFill>
                <a:schemeClr val="accent1"/>
              </a:solidFill>
            </a:rPr>
            <a:t>3. Corso videoterminalisti (2 ore)</a:t>
          </a:r>
        </a:p>
      </dsp:txBody>
      <dsp:txXfrm>
        <a:off x="527325" y="94593"/>
        <a:ext cx="5276350" cy="1891864"/>
      </dsp:txXfrm>
    </dsp:sp>
    <dsp:sp modelId="{B7696105-AD36-49F0-86DC-D20DC512FFB0}">
      <dsp:nvSpPr>
        <dsp:cNvPr id="0" name=""/>
        <dsp:cNvSpPr/>
      </dsp:nvSpPr>
      <dsp:spPr>
        <a:xfrm>
          <a:off x="490535" y="1986457"/>
          <a:ext cx="196214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7E5DA6-ED4E-4AAD-B5E5-A2B8E258EA6A}">
      <dsp:nvSpPr>
        <dsp:cNvPr id="0" name=""/>
        <dsp:cNvSpPr/>
      </dsp:nvSpPr>
      <dsp:spPr>
        <a:xfrm>
          <a:off x="527325" y="2081050"/>
          <a:ext cx="4212766" cy="1671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b="1" kern="1200" dirty="0" smtClean="0">
              <a:solidFill>
                <a:schemeClr val="accent1"/>
              </a:solidFill>
            </a:rPr>
            <a:t>4. Corso antincendio (2 ore)</a:t>
          </a:r>
        </a:p>
        <a:p>
          <a:pPr lvl="0" algn="l" defTabSz="889000">
            <a:lnSpc>
              <a:spcPct val="90000"/>
            </a:lnSpc>
            <a:spcBef>
              <a:spcPct val="0"/>
            </a:spcBef>
            <a:spcAft>
              <a:spcPct val="35000"/>
            </a:spcAft>
          </a:pPr>
          <a:r>
            <a:rPr lang="it-IT" sz="2000" b="1" kern="1200" dirty="0" smtClean="0">
              <a:solidFill>
                <a:schemeClr val="accent1"/>
              </a:solidFill>
            </a:rPr>
            <a:t>5. Corso alternanza (4 ore)</a:t>
          </a:r>
        </a:p>
        <a:p>
          <a:pPr lvl="0" algn="l" defTabSz="889000">
            <a:lnSpc>
              <a:spcPct val="90000"/>
            </a:lnSpc>
            <a:spcBef>
              <a:spcPct val="0"/>
            </a:spcBef>
            <a:spcAft>
              <a:spcPct val="35000"/>
            </a:spcAft>
          </a:pPr>
          <a:r>
            <a:rPr lang="it-IT" sz="2000" b="1" kern="1200" dirty="0" smtClean="0">
              <a:solidFill>
                <a:schemeClr val="accent1"/>
              </a:solidFill>
            </a:rPr>
            <a:t>6. Corso Monster (1 ora) </a:t>
          </a:r>
          <a:endParaRPr lang="it-IT" sz="2000" b="1" kern="1200" dirty="0">
            <a:solidFill>
              <a:schemeClr val="accent1"/>
            </a:solidFill>
          </a:endParaRPr>
        </a:p>
      </dsp:txBody>
      <dsp:txXfrm>
        <a:off x="527325" y="2081050"/>
        <a:ext cx="4212766" cy="1671159"/>
      </dsp:txXfrm>
    </dsp:sp>
    <dsp:sp modelId="{B30D6991-FB8A-43D2-9790-31800E421FC8}">
      <dsp:nvSpPr>
        <dsp:cNvPr id="0" name=""/>
        <dsp:cNvSpPr/>
      </dsp:nvSpPr>
      <dsp:spPr>
        <a:xfrm>
          <a:off x="490535" y="3752210"/>
          <a:ext cx="196214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A08E2-3523-45D8-BF7D-512F488BEA26}">
      <dsp:nvSpPr>
        <dsp:cNvPr id="0" name=""/>
        <dsp:cNvSpPr/>
      </dsp:nvSpPr>
      <dsp:spPr>
        <a:xfrm>
          <a:off x="0" y="0"/>
          <a:ext cx="11288073" cy="31758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it-IT" sz="1400" kern="1200" dirty="0" smtClean="0"/>
            <a:t>-I calendari delle attività vanno concordati con i tutor esterni e annotati </a:t>
          </a:r>
          <a:r>
            <a:rPr lang="it-IT" sz="1400" b="1" kern="1200" dirty="0" smtClean="0"/>
            <a:t>sul registro di classe </a:t>
          </a:r>
        </a:p>
        <a:p>
          <a:pPr lvl="0" algn="just" defTabSz="622300">
            <a:lnSpc>
              <a:spcPct val="90000"/>
            </a:lnSpc>
            <a:spcBef>
              <a:spcPct val="0"/>
            </a:spcBef>
            <a:spcAft>
              <a:spcPct val="35000"/>
            </a:spcAft>
          </a:pPr>
          <a:r>
            <a:rPr lang="it-IT" sz="1400" kern="1200" dirty="0" smtClean="0"/>
            <a:t>-</a:t>
          </a:r>
          <a:r>
            <a:rPr lang="it-IT" sz="1400" b="1" kern="1200" dirty="0" smtClean="0"/>
            <a:t>Ogni uscita </a:t>
          </a:r>
          <a:r>
            <a:rPr lang="it-IT" sz="1400" kern="1200" dirty="0" smtClean="0"/>
            <a:t>degli studenti dalla scuola, per programmate attività di PCTO, deve essere autorizzata dai genitori (modello specifico di autorizzazione è disponibile tra i moduli PCTO </a:t>
          </a:r>
          <a:r>
            <a:rPr lang="it-IT" sz="1100" kern="1200" dirty="0" err="1" smtClean="0"/>
            <a:t>mod</a:t>
          </a:r>
          <a:r>
            <a:rPr lang="it-IT" sz="1100" kern="1200" dirty="0" smtClean="0"/>
            <a:t>. H</a:t>
          </a:r>
          <a:r>
            <a:rPr lang="it-IT" sz="1400" kern="1200" dirty="0" smtClean="0"/>
            <a:t>) e deve essere  accompagnata, a cura del tutor scolastico, da annotazione sul diario di classe e dalla comunicazione tempestiva (almeno 10 gg prima) al Prof. Campanino. Si ricorda che per le uscite di PCTO che necessitano della presenza di un docente, il tutor scolastico è già  autorizzato; nel caso sia impossibilitato ad accompagnare gli studenti, il docente che lo sostituirà provvederà a richiedere in segreteria l’autorizzazione per l’uscita.</a:t>
          </a:r>
        </a:p>
        <a:p>
          <a:pPr lvl="0" algn="just" defTabSz="622300">
            <a:lnSpc>
              <a:spcPct val="90000"/>
            </a:lnSpc>
            <a:spcBef>
              <a:spcPct val="0"/>
            </a:spcBef>
            <a:spcAft>
              <a:spcPct val="35000"/>
            </a:spcAft>
          </a:pPr>
          <a:r>
            <a:rPr lang="it-IT" sz="1400" kern="1200" dirty="0" smtClean="0"/>
            <a:t>-Nel caso in cui sia necessario </a:t>
          </a:r>
          <a:r>
            <a:rPr lang="it-IT" sz="1400" b="1" kern="1200" dirty="0" smtClean="0"/>
            <a:t>l’utilizzo dell’Aula Magna</a:t>
          </a:r>
          <a:r>
            <a:rPr lang="it-IT" sz="1400" kern="1200" dirty="0" smtClean="0"/>
            <a:t>, essa va prenotata con congruo anticipo in Vicepresidenza</a:t>
          </a:r>
        </a:p>
        <a:p>
          <a:pPr lvl="0" algn="just" defTabSz="622300">
            <a:lnSpc>
              <a:spcPct val="90000"/>
            </a:lnSpc>
            <a:spcBef>
              <a:spcPct val="0"/>
            </a:spcBef>
            <a:spcAft>
              <a:spcPct val="35000"/>
            </a:spcAft>
          </a:pPr>
          <a:r>
            <a:rPr lang="it-IT" sz="1400" kern="1200" dirty="0" smtClean="0"/>
            <a:t>-Se si prevedono attività da svolgere </a:t>
          </a:r>
          <a:r>
            <a:rPr lang="it-IT" sz="1400" b="1" kern="1200" dirty="0" smtClean="0"/>
            <a:t>a scuola in orario pomeridiano</a:t>
          </a:r>
          <a:r>
            <a:rPr lang="it-IT" sz="1400" kern="1200" dirty="0" smtClean="0"/>
            <a:t>, bisogna darne comunicazione in segreteria con tempestività per l’opportuna predisposizione del supporto del personale ATA . Si ricorda che esse, come da regolamento di Istituto non possono avere inizio prima delle 14,30.</a:t>
          </a:r>
        </a:p>
        <a:p>
          <a:pPr lvl="0" algn="just" defTabSz="622300">
            <a:lnSpc>
              <a:spcPct val="90000"/>
            </a:lnSpc>
            <a:spcBef>
              <a:spcPct val="0"/>
            </a:spcBef>
            <a:spcAft>
              <a:spcPct val="35000"/>
            </a:spcAft>
          </a:pPr>
          <a:endParaRPr lang="it-IT" sz="1400" kern="1200" dirty="0"/>
        </a:p>
      </dsp:txBody>
      <dsp:txXfrm>
        <a:off x="2493423" y="0"/>
        <a:ext cx="8794649" cy="3175810"/>
      </dsp:txXfrm>
    </dsp:sp>
    <dsp:sp modelId="{EDC6DCCC-755B-405F-98E0-6718ED36DFE1}">
      <dsp:nvSpPr>
        <dsp:cNvPr id="0" name=""/>
        <dsp:cNvSpPr/>
      </dsp:nvSpPr>
      <dsp:spPr>
        <a:xfrm>
          <a:off x="291527" y="408858"/>
          <a:ext cx="2146178" cy="235809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BB422A-65A0-4D7D-BCDA-47026B60686C}">
      <dsp:nvSpPr>
        <dsp:cNvPr id="0" name=""/>
        <dsp:cNvSpPr/>
      </dsp:nvSpPr>
      <dsp:spPr>
        <a:xfrm>
          <a:off x="0" y="3411619"/>
          <a:ext cx="11288073" cy="23580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it-IT" sz="500" kern="1200" dirty="0" smtClean="0"/>
            <a:t>- I </a:t>
          </a:r>
        </a:p>
        <a:p>
          <a:pPr lvl="0" algn="l" defTabSz="222250">
            <a:lnSpc>
              <a:spcPct val="90000"/>
            </a:lnSpc>
            <a:spcBef>
              <a:spcPct val="0"/>
            </a:spcBef>
            <a:spcAft>
              <a:spcPct val="35000"/>
            </a:spcAft>
          </a:pPr>
          <a:r>
            <a:rPr lang="it-IT" sz="1600" b="1" kern="1200" dirty="0" smtClean="0"/>
            <a:t>    La documentazione da inserire nel faldone:</a:t>
          </a:r>
        </a:p>
        <a:p>
          <a:pPr lvl="0" algn="l" defTabSz="222250">
            <a:lnSpc>
              <a:spcPct val="90000"/>
            </a:lnSpc>
            <a:spcBef>
              <a:spcPct val="0"/>
            </a:spcBef>
            <a:spcAft>
              <a:spcPct val="35000"/>
            </a:spcAft>
          </a:pPr>
          <a:r>
            <a:rPr lang="it-IT" sz="1400" kern="1200" dirty="0" smtClean="0"/>
            <a:t>•	Patto formativo (per ciascun anno scolastico) -</a:t>
          </a:r>
          <a:r>
            <a:rPr lang="it-IT" sz="1100" kern="1200" dirty="0" err="1" smtClean="0"/>
            <a:t>mod.A</a:t>
          </a:r>
          <a:r>
            <a:rPr lang="it-IT" sz="1100" kern="1200" dirty="0" smtClean="0"/>
            <a:t>-</a:t>
          </a:r>
        </a:p>
        <a:p>
          <a:pPr lvl="0" algn="l" defTabSz="222250">
            <a:lnSpc>
              <a:spcPct val="90000"/>
            </a:lnSpc>
            <a:spcBef>
              <a:spcPct val="0"/>
            </a:spcBef>
            <a:spcAft>
              <a:spcPct val="35000"/>
            </a:spcAft>
          </a:pPr>
          <a:r>
            <a:rPr lang="it-IT" sz="1400" kern="1200" dirty="0" smtClean="0"/>
            <a:t>•	Progetto triennale elaborato dal </a:t>
          </a:r>
          <a:r>
            <a:rPr lang="it-IT" sz="1400" kern="1200" dirty="0" err="1" smtClean="0"/>
            <a:t>C.d.c</a:t>
          </a:r>
          <a:r>
            <a:rPr lang="it-IT" sz="1400" kern="1200" dirty="0" smtClean="0"/>
            <a:t>. delle classi TERZE -</a:t>
          </a:r>
          <a:r>
            <a:rPr lang="it-IT" sz="1200" kern="1200" dirty="0" err="1" smtClean="0"/>
            <a:t>mod.B</a:t>
          </a:r>
          <a:r>
            <a:rPr lang="it-IT" sz="1200" kern="1200" dirty="0" smtClean="0"/>
            <a:t>-</a:t>
          </a:r>
        </a:p>
        <a:p>
          <a:pPr lvl="0" algn="l" defTabSz="222250">
            <a:lnSpc>
              <a:spcPct val="90000"/>
            </a:lnSpc>
            <a:spcBef>
              <a:spcPct val="0"/>
            </a:spcBef>
            <a:spcAft>
              <a:spcPct val="35000"/>
            </a:spcAft>
          </a:pPr>
          <a:r>
            <a:rPr lang="it-IT" sz="1400" kern="1200" dirty="0" smtClean="0"/>
            <a:t>•	Registri firme  -</a:t>
          </a:r>
          <a:r>
            <a:rPr lang="it-IT" sz="1200" kern="1200" dirty="0" err="1" smtClean="0"/>
            <a:t>mod</a:t>
          </a:r>
          <a:r>
            <a:rPr lang="it-IT" sz="1200" kern="1200" dirty="0" smtClean="0"/>
            <a:t>. C o D-</a:t>
          </a:r>
        </a:p>
        <a:p>
          <a:pPr lvl="0" algn="l" defTabSz="222250">
            <a:lnSpc>
              <a:spcPct val="90000"/>
            </a:lnSpc>
            <a:spcBef>
              <a:spcPct val="0"/>
            </a:spcBef>
            <a:spcAft>
              <a:spcPct val="35000"/>
            </a:spcAft>
          </a:pPr>
          <a:r>
            <a:rPr lang="it-IT" sz="1400" kern="1200" dirty="0" smtClean="0"/>
            <a:t>•	Valutazione delle competenze da parte del tutor aziendale </a:t>
          </a:r>
          <a:r>
            <a:rPr lang="it-IT" sz="1200" kern="1200" dirty="0" smtClean="0"/>
            <a:t>-</a:t>
          </a:r>
          <a:r>
            <a:rPr lang="it-IT" sz="1200" kern="1200" dirty="0" err="1" smtClean="0"/>
            <a:t>mod</a:t>
          </a:r>
          <a:r>
            <a:rPr lang="it-IT" sz="1200" kern="1200" dirty="0" smtClean="0"/>
            <a:t>. E- (modificabile) </a:t>
          </a:r>
        </a:p>
        <a:p>
          <a:pPr lvl="0" algn="l" defTabSz="222250">
            <a:lnSpc>
              <a:spcPct val="90000"/>
            </a:lnSpc>
            <a:spcBef>
              <a:spcPct val="0"/>
            </a:spcBef>
            <a:spcAft>
              <a:spcPct val="35000"/>
            </a:spcAft>
          </a:pPr>
          <a:r>
            <a:rPr lang="it-IT" sz="1400" kern="1200" dirty="0" smtClean="0"/>
            <a:t>•	Attestati PCTO timbrati e firmati dall’azienda –</a:t>
          </a:r>
          <a:r>
            <a:rPr lang="it-IT" sz="1200" kern="1200" dirty="0" err="1" smtClean="0"/>
            <a:t>mod</a:t>
          </a:r>
          <a:r>
            <a:rPr lang="it-IT" sz="1200" kern="1200" dirty="0" smtClean="0"/>
            <a:t> .F-</a:t>
          </a:r>
        </a:p>
        <a:p>
          <a:pPr lvl="0" algn="l" defTabSz="222250">
            <a:lnSpc>
              <a:spcPct val="90000"/>
            </a:lnSpc>
            <a:spcBef>
              <a:spcPct val="0"/>
            </a:spcBef>
            <a:spcAft>
              <a:spcPct val="35000"/>
            </a:spcAft>
          </a:pPr>
          <a:r>
            <a:rPr lang="it-IT" sz="1400" kern="1200" dirty="0" smtClean="0"/>
            <a:t>•	Scheda di riepilogo delle ore svolte in ciascun azienda -</a:t>
          </a:r>
          <a:r>
            <a:rPr lang="it-IT" sz="1200" kern="1200" dirty="0" err="1" smtClean="0"/>
            <a:t>mod.G</a:t>
          </a:r>
          <a:r>
            <a:rPr lang="it-IT" sz="1200" kern="1200" dirty="0" smtClean="0"/>
            <a:t>-</a:t>
          </a:r>
        </a:p>
        <a:p>
          <a:pPr lvl="0" algn="l" defTabSz="222250">
            <a:lnSpc>
              <a:spcPct val="90000"/>
            </a:lnSpc>
            <a:spcBef>
              <a:spcPct val="0"/>
            </a:spcBef>
            <a:spcAft>
              <a:spcPct val="35000"/>
            </a:spcAft>
          </a:pPr>
          <a:r>
            <a:rPr lang="it-IT" sz="1400" kern="1200" dirty="0" smtClean="0"/>
            <a:t>•	Relazione finale sulle esperienze svolte, le modalità adottate e le competenze acquisite dagli studenti</a:t>
          </a:r>
        </a:p>
        <a:p>
          <a:pPr lvl="0" algn="l" defTabSz="222250">
            <a:lnSpc>
              <a:spcPct val="90000"/>
            </a:lnSpc>
            <a:spcBef>
              <a:spcPct val="0"/>
            </a:spcBef>
            <a:spcAft>
              <a:spcPct val="35000"/>
            </a:spcAft>
          </a:pPr>
          <a:endParaRPr lang="it-IT" sz="500" kern="1200" dirty="0"/>
        </a:p>
      </dsp:txBody>
      <dsp:txXfrm>
        <a:off x="2493423" y="3411619"/>
        <a:ext cx="8794649" cy="2358093"/>
      </dsp:txXfrm>
    </dsp:sp>
    <dsp:sp modelId="{50A75D3C-3EC2-4F25-9C36-5FD232D862AD}">
      <dsp:nvSpPr>
        <dsp:cNvPr id="0" name=""/>
        <dsp:cNvSpPr/>
      </dsp:nvSpPr>
      <dsp:spPr>
        <a:xfrm>
          <a:off x="132591" y="3723151"/>
          <a:ext cx="2257614" cy="188647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D547E75-7743-43E2-BF1C-8D781AA23311}" type="datetime1">
              <a:rPr lang="it-IT" smtClean="0"/>
              <a:t>17/11/2019</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it-IT" smtClean="0"/>
              <a:t>‹N›</a:t>
            </a:fld>
            <a:endParaRPr lang="it-IT"/>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ED7A867-4D52-4D5A-BBE1-AC83E84104E3}" type="datetime1">
              <a:rPr lang="it-IT" noProof="0" smtClean="0"/>
              <a:t>17/11/2019</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it-IT" noProof="0" smtClean="0"/>
              <a:t>‹N›</a:t>
            </a:fld>
            <a:endParaRPr lang="it-IT"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DF61EA0F-A667-4B49-8422-0062BC55E249}" type="slidenum">
              <a:rPr lang="it-IT" smtClean="0"/>
              <a:t>1</a:t>
            </a:fld>
            <a:endParaRPr lang="it-IT"/>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DF61EA0F-A667-4B49-8422-0062BC55E249}" type="slidenum">
              <a:rPr lang="it-IT" smtClean="0"/>
              <a:t>6</a:t>
            </a:fld>
            <a:endParaRPr lang="it-IT"/>
          </a:p>
        </p:txBody>
      </p:sp>
    </p:spTree>
    <p:extLst>
      <p:ext uri="{BB962C8B-B14F-4D97-AF65-F5344CB8AC3E}">
        <p14:creationId xmlns:p14="http://schemas.microsoft.com/office/powerpoint/2010/main" val="385311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DF61EA0F-A667-4B49-8422-0062BC55E249}" type="slidenum">
              <a:rPr lang="it-IT" smtClean="0"/>
              <a:t>12</a:t>
            </a:fld>
            <a:endParaRPr lang="it-IT"/>
          </a:p>
        </p:txBody>
      </p:sp>
    </p:spTree>
    <p:extLst>
      <p:ext uri="{BB962C8B-B14F-4D97-AF65-F5344CB8AC3E}">
        <p14:creationId xmlns:p14="http://schemas.microsoft.com/office/powerpoint/2010/main" val="224721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DF61EA0F-A667-4B49-8422-0062BC55E249}" type="slidenum">
              <a:rPr lang="it-IT" noProof="0" smtClean="0"/>
              <a:t>16</a:t>
            </a:fld>
            <a:endParaRPr lang="it-IT" noProof="0"/>
          </a:p>
        </p:txBody>
      </p:sp>
    </p:spTree>
    <p:extLst>
      <p:ext uri="{BB962C8B-B14F-4D97-AF65-F5344CB8AC3E}">
        <p14:creationId xmlns:p14="http://schemas.microsoft.com/office/powerpoint/2010/main" val="2791437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DF61EA0F-A667-4B49-8422-0062BC55E249}" type="slidenum">
              <a:rPr lang="it-IT" noProof="0" smtClean="0"/>
              <a:t>17</a:t>
            </a:fld>
            <a:endParaRPr lang="it-IT" noProof="0"/>
          </a:p>
        </p:txBody>
      </p:sp>
    </p:spTree>
    <p:extLst>
      <p:ext uri="{BB962C8B-B14F-4D97-AF65-F5344CB8AC3E}">
        <p14:creationId xmlns:p14="http://schemas.microsoft.com/office/powerpoint/2010/main" val="311480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Rettangolo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800" noProof="0"/>
          </a:p>
        </p:txBody>
      </p:sp>
      <p:sp>
        <p:nvSpPr>
          <p:cNvPr id="2" name="Titolo 1"/>
          <p:cNvSpPr>
            <a:spLocks noGrp="1"/>
          </p:cNvSpPr>
          <p:nvPr>
            <p:ph type="title"/>
          </p:nvPr>
        </p:nvSpPr>
        <p:spPr/>
        <p:txBody>
          <a:bodyPr rtlCol="0"/>
          <a:lstStyle/>
          <a:p>
            <a:pPr rtl="0"/>
            <a:r>
              <a:rPr lang="it-IT" noProof="0" smtClean="0"/>
              <a:t>Fare clic per modificare lo stile del titolo</a:t>
            </a:r>
            <a:endParaRPr lang="it-IT" noProof="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9" name="Rettango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it-IT" sz="1800" noProof="0"/>
          </a:p>
        </p:txBody>
      </p:sp>
      <p:cxnSp>
        <p:nvCxnSpPr>
          <p:cNvPr id="12" name="Connettore dirit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o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it-IT" noProof="0" smtClean="0"/>
              <a:t>Fare clic per modificare lo stile del titolo</a:t>
            </a:r>
            <a:endParaRPr lang="it-IT" noProof="0"/>
          </a:p>
        </p:txBody>
      </p:sp>
      <p:sp>
        <p:nvSpPr>
          <p:cNvPr id="3" name="Segnaposto contenuto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it-IT" noProof="0" smtClean="0"/>
              <a:t>Modifica gli stili del testo dello schema</a:t>
            </a:r>
          </a:p>
          <a:p>
            <a:pPr marL="0" lvl="1" indent="0" rtl="0">
              <a:lnSpc>
                <a:spcPct val="150000"/>
              </a:lnSpc>
              <a:spcBef>
                <a:spcPts val="1000"/>
              </a:spcBef>
              <a:spcAft>
                <a:spcPts val="1200"/>
              </a:spcAft>
              <a:buNone/>
            </a:pPr>
            <a:r>
              <a:rPr lang="it-IT" noProof="0" smtClean="0"/>
              <a:t>Secondo livello</a:t>
            </a:r>
          </a:p>
          <a:p>
            <a:pPr marL="0" lvl="2" indent="0" rtl="0">
              <a:lnSpc>
                <a:spcPct val="150000"/>
              </a:lnSpc>
              <a:spcBef>
                <a:spcPts val="1000"/>
              </a:spcBef>
              <a:spcAft>
                <a:spcPts val="1200"/>
              </a:spcAft>
              <a:buNone/>
            </a:pPr>
            <a:r>
              <a:rPr lang="it-IT" noProof="0" smtClean="0"/>
              <a:t>Terzo livello</a:t>
            </a:r>
          </a:p>
          <a:p>
            <a:pPr marL="0" lvl="3" indent="0" rtl="0">
              <a:lnSpc>
                <a:spcPct val="150000"/>
              </a:lnSpc>
              <a:spcBef>
                <a:spcPts val="1000"/>
              </a:spcBef>
              <a:spcAft>
                <a:spcPts val="1200"/>
              </a:spcAft>
              <a:buNone/>
            </a:pPr>
            <a:r>
              <a:rPr lang="it-IT" noProof="0" smtClean="0"/>
              <a:t>Quarto livello</a:t>
            </a:r>
          </a:p>
          <a:p>
            <a:pPr marL="0" lvl="4" indent="0" rtl="0">
              <a:lnSpc>
                <a:spcPct val="150000"/>
              </a:lnSpc>
              <a:spcBef>
                <a:spcPts val="1000"/>
              </a:spcBef>
              <a:spcAft>
                <a:spcPts val="1200"/>
              </a:spcAft>
              <a:buNone/>
            </a:pPr>
            <a:r>
              <a:rPr lang="it-IT" noProof="0" smtClean="0"/>
              <a:t>Quinto livello</a:t>
            </a:r>
            <a:endParaRPr lang="it-IT" noProof="0"/>
          </a:p>
        </p:txBody>
      </p:sp>
      <p:sp>
        <p:nvSpPr>
          <p:cNvPr id="6" name="Segnaposto dat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4D9FC215-2AE6-4A69-BF36-8F60B92E22C0}" type="datetime1">
              <a:rPr lang="it-IT" noProof="0" smtClean="0"/>
              <a:t>17/11/2019</a:t>
            </a:fld>
            <a:endParaRPr lang="it-IT" noProof="0" dirty="0"/>
          </a:p>
        </p:txBody>
      </p:sp>
      <p:sp>
        <p:nvSpPr>
          <p:cNvPr id="7" name="Segnaposto piè di pa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it-IT" noProof="0"/>
          </a:p>
        </p:txBody>
      </p:sp>
      <p:sp>
        <p:nvSpPr>
          <p:cNvPr id="8" name="Segnaposto numero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it-IT" noProof="0" smtClean="0"/>
              <a:pPr rtl="0"/>
              <a:t>‹N›</a:t>
            </a:fld>
            <a:endParaRPr lang="it-IT"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9" name="Rettango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800" noProof="0"/>
          </a:p>
        </p:txBody>
      </p:sp>
      <p:sp>
        <p:nvSpPr>
          <p:cNvPr id="10" name="Rettango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800" noProof="0"/>
          </a:p>
        </p:txBody>
      </p:sp>
      <p:sp>
        <p:nvSpPr>
          <p:cNvPr id="2" name="Tito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it-IT" noProof="0" smtClean="0"/>
              <a:t>Fare clic per modificare lo stile del titolo</a:t>
            </a:r>
            <a:endParaRPr lang="it-IT" noProof="0"/>
          </a:p>
        </p:txBody>
      </p:sp>
      <p:sp>
        <p:nvSpPr>
          <p:cNvPr id="7" name="Segnaposto contenuto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it-IT" noProof="0"/>
              <a:t>Fare clic per modificare lo stile del titolo</a:t>
            </a:r>
          </a:p>
          <a:p>
            <a:pPr marL="0" lvl="1" indent="0" rtl="0">
              <a:lnSpc>
                <a:spcPct val="150000"/>
              </a:lnSpc>
              <a:spcBef>
                <a:spcPts val="1000"/>
              </a:spcBef>
              <a:spcAft>
                <a:spcPts val="1200"/>
              </a:spcAft>
              <a:buNone/>
            </a:pPr>
            <a:r>
              <a:rPr lang="it-IT" noProof="0"/>
              <a:t>Secondo livello</a:t>
            </a:r>
          </a:p>
          <a:p>
            <a:pPr marL="0" lvl="2" indent="0" rtl="0">
              <a:lnSpc>
                <a:spcPct val="150000"/>
              </a:lnSpc>
              <a:spcBef>
                <a:spcPts val="1000"/>
              </a:spcBef>
              <a:spcAft>
                <a:spcPts val="1200"/>
              </a:spcAft>
              <a:buNone/>
            </a:pPr>
            <a:r>
              <a:rPr lang="it-IT" noProof="0"/>
              <a:t>Terzo livello</a:t>
            </a:r>
          </a:p>
          <a:p>
            <a:pPr marL="0" lvl="3" indent="0" rtl="0">
              <a:lnSpc>
                <a:spcPct val="150000"/>
              </a:lnSpc>
              <a:spcBef>
                <a:spcPts val="1000"/>
              </a:spcBef>
              <a:spcAft>
                <a:spcPts val="1200"/>
              </a:spcAft>
              <a:buNone/>
            </a:pPr>
            <a:r>
              <a:rPr lang="it-IT" noProof="0"/>
              <a:t>Quarto livello</a:t>
            </a:r>
          </a:p>
          <a:p>
            <a:pPr marL="0" lvl="4" indent="0" rtl="0">
              <a:lnSpc>
                <a:spcPct val="150000"/>
              </a:lnSpc>
              <a:spcBef>
                <a:spcPts val="1000"/>
              </a:spcBef>
              <a:spcAft>
                <a:spcPts val="1200"/>
              </a:spcAft>
              <a:buNone/>
            </a:pPr>
            <a:r>
              <a:rPr lang="it-IT" noProof="0"/>
              <a:t>Quinto livello</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it-IT" sz="1800" noProof="0"/>
          </a:p>
        </p:txBody>
      </p:sp>
      <p:sp>
        <p:nvSpPr>
          <p:cNvPr id="2" name="Segnaposto tito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it-IT" noProof="0"/>
              <a:t>Fare clic per modificare lo stile del titolo dello schema</a:t>
            </a:r>
          </a:p>
        </p:txBody>
      </p:sp>
      <p:sp>
        <p:nvSpPr>
          <p:cNvPr id="3" name="Segnaposto tes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30F07B06-4BC3-47A5-A7B1-C606679D1E9F}" type="datetime1">
              <a:rPr lang="it-IT" noProof="0" smtClean="0"/>
              <a:t>17/11/2019</a:t>
            </a:fld>
            <a:endParaRPr lang="it-IT" noProof="0"/>
          </a:p>
        </p:txBody>
      </p:sp>
      <p:sp>
        <p:nvSpPr>
          <p:cNvPr id="5" name="Segnaposto piè di pa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it-IT" noProof="0"/>
          </a:p>
        </p:txBody>
      </p:sp>
      <p:sp>
        <p:nvSpPr>
          <p:cNvPr id="6" name="Segnaposto numero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it-IT" noProof="0" smtClean="0"/>
              <a:pPr rtl="0"/>
              <a:t>‹N›</a:t>
            </a:fld>
            <a:endParaRPr lang="it-IT" noProof="0"/>
          </a:p>
        </p:txBody>
      </p:sp>
      <p:cxnSp>
        <p:nvCxnSpPr>
          <p:cNvPr id="8" name="Connettore dirit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38200" y="1164324"/>
            <a:ext cx="10515600" cy="2387600"/>
          </a:xfrm>
        </p:spPr>
        <p:txBody>
          <a:bodyPr rtlCol="0" anchor="ctr" anchorCtr="0">
            <a:normAutofit/>
          </a:bodyPr>
          <a:lstStyle/>
          <a:p>
            <a:pPr rtl="0"/>
            <a:endParaRPr lang="it-IT" sz="4800" dirty="0">
              <a:solidFill>
                <a:schemeClr val="bg1"/>
              </a:solidFill>
            </a:endParaRPr>
          </a:p>
        </p:txBody>
      </p:sp>
      <p:sp>
        <p:nvSpPr>
          <p:cNvPr id="3" name="Sottotitolo 2"/>
          <p:cNvSpPr>
            <a:spLocks noGrp="1"/>
          </p:cNvSpPr>
          <p:nvPr>
            <p:ph type="subTitle" idx="4294967295"/>
          </p:nvPr>
        </p:nvSpPr>
        <p:spPr>
          <a:xfrm>
            <a:off x="855619" y="3551923"/>
            <a:ext cx="10150431" cy="2535725"/>
          </a:xfrm>
        </p:spPr>
        <p:txBody>
          <a:bodyPr rtlCol="0">
            <a:normAutofit fontScale="92500" lnSpcReduction="20000"/>
          </a:bodyPr>
          <a:lstStyle/>
          <a:p>
            <a:pPr algn="r"/>
            <a:endParaRPr lang="it-IT" sz="1400" u="sng" dirty="0" smtClean="0">
              <a:solidFill>
                <a:schemeClr val="bg1"/>
              </a:solidFill>
              <a:latin typeface="+mj-lt"/>
            </a:endParaRPr>
          </a:p>
          <a:p>
            <a:pPr algn="r"/>
            <a:r>
              <a:rPr lang="it-IT" sz="2400" b="1" u="sng" dirty="0" smtClean="0">
                <a:solidFill>
                  <a:schemeClr val="bg1"/>
                </a:solidFill>
                <a:latin typeface="+mj-lt"/>
              </a:rPr>
              <a:t>GUIDA </a:t>
            </a:r>
            <a:r>
              <a:rPr lang="it-IT" sz="2400" b="1" u="sng" dirty="0">
                <a:solidFill>
                  <a:schemeClr val="bg1"/>
                </a:solidFill>
                <a:latin typeface="+mj-lt"/>
              </a:rPr>
              <a:t>PER I DOCENTI TUTOR DI </a:t>
            </a:r>
            <a:r>
              <a:rPr lang="it-IT" sz="2400" b="1" u="sng" dirty="0" smtClean="0">
                <a:solidFill>
                  <a:schemeClr val="bg1"/>
                </a:solidFill>
                <a:latin typeface="+mj-lt"/>
              </a:rPr>
              <a:t>PCTO</a:t>
            </a:r>
          </a:p>
          <a:p>
            <a:pPr algn="r"/>
            <a:r>
              <a:rPr lang="it-IT" sz="1800" b="1" u="sng" dirty="0" smtClean="0">
                <a:solidFill>
                  <a:schemeClr val="bg1"/>
                </a:solidFill>
                <a:latin typeface="+mj-lt"/>
              </a:rPr>
              <a:t>Prof.ssa N. Coppola</a:t>
            </a:r>
          </a:p>
          <a:p>
            <a:pPr algn="r"/>
            <a:r>
              <a:rPr lang="it-IT" sz="1800" u="sng" dirty="0" smtClean="0">
                <a:solidFill>
                  <a:schemeClr val="bg1"/>
                </a:solidFill>
                <a:latin typeface="+mj-lt"/>
              </a:rPr>
              <a:t>F.s. Area 4</a:t>
            </a:r>
          </a:p>
          <a:p>
            <a:pPr marL="0" indent="0" rtl="0">
              <a:buNone/>
            </a:pPr>
            <a:endParaRPr lang="it-IT" sz="2400" dirty="0">
              <a:solidFill>
                <a:schemeClr val="bg1"/>
              </a:solidFill>
              <a:latin typeface="+mj-lt"/>
            </a:endParaRPr>
          </a:p>
        </p:txBody>
      </p:sp>
      <p:pic>
        <p:nvPicPr>
          <p:cNvPr id="4" name="Immagine 3" descr="Istituto di Istruzione Superiore &quot;Don Lorenzo Milani&quot; - H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164323"/>
            <a:ext cx="10515600" cy="2387601"/>
          </a:xfrm>
          <a:prstGeom prst="rect">
            <a:avLst/>
          </a:prstGeom>
        </p:spPr>
      </p:pic>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207" y="430306"/>
            <a:ext cx="11002921" cy="847165"/>
          </a:xfrm>
        </p:spPr>
        <p:txBody>
          <a:bodyPr>
            <a:normAutofit/>
          </a:bodyPr>
          <a:lstStyle/>
          <a:p>
            <a:r>
              <a:rPr lang="it-IT" sz="4000" b="1" dirty="0" smtClean="0"/>
              <a:t>COME UTILIZZO LA PIATTAFORMA SPAGGIARI?</a:t>
            </a:r>
            <a:endParaRPr lang="it-IT" sz="4000" b="1" dirty="0"/>
          </a:p>
        </p:txBody>
      </p:sp>
      <p:pic>
        <p:nvPicPr>
          <p:cNvPr id="6" name="Segnaposto contenuto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625008" y="2430009"/>
            <a:ext cx="3239168" cy="4315175"/>
          </a:xfrm>
        </p:spPr>
      </p:pic>
      <p:graphicFrame>
        <p:nvGraphicFramePr>
          <p:cNvPr id="7" name="Tabella 6"/>
          <p:cNvGraphicFramePr>
            <a:graphicFrameLocks noGrp="1"/>
          </p:cNvGraphicFramePr>
          <p:nvPr>
            <p:extLst>
              <p:ext uri="{D42A27DB-BD31-4B8C-83A1-F6EECF244321}">
                <p14:modId xmlns:p14="http://schemas.microsoft.com/office/powerpoint/2010/main" val="3679262034"/>
              </p:ext>
            </p:extLst>
          </p:nvPr>
        </p:nvGraphicFramePr>
        <p:xfrm>
          <a:off x="665018" y="2660074"/>
          <a:ext cx="4595752" cy="2375064"/>
        </p:xfrm>
        <a:graphic>
          <a:graphicData uri="http://schemas.openxmlformats.org/drawingml/2006/table">
            <a:tbl>
              <a:tblPr firstRow="1" bandRow="1">
                <a:tableStyleId>{5C22544A-7EE6-4342-B048-85BDC9FD1C3A}</a:tableStyleId>
              </a:tblPr>
              <a:tblGrid>
                <a:gridCol w="4595752">
                  <a:extLst>
                    <a:ext uri="{9D8B030D-6E8A-4147-A177-3AD203B41FA5}">
                      <a16:colId xmlns:a16="http://schemas.microsoft.com/office/drawing/2014/main" val="2445401837"/>
                    </a:ext>
                  </a:extLst>
                </a:gridCol>
              </a:tblGrid>
              <a:tr h="2375064">
                <a:tc>
                  <a:txBody>
                    <a:bodyPr/>
                    <a:lstStyle/>
                    <a:p>
                      <a:r>
                        <a:rPr lang="it-IT" dirty="0" smtClean="0"/>
                        <a:t>Dal sito</a:t>
                      </a:r>
                      <a:r>
                        <a:rPr lang="it-IT" baseline="0" dirty="0" smtClean="0"/>
                        <a:t> www.liceopizzi.edu.it clicco su</a:t>
                      </a:r>
                    </a:p>
                    <a:p>
                      <a:pPr marL="342900" indent="-342900">
                        <a:buFont typeface="Wingdings" panose="05000000000000000000" pitchFamily="2" charset="2"/>
                        <a:buChar char="Ø"/>
                      </a:pPr>
                      <a:r>
                        <a:rPr lang="it-IT" sz="2400" baseline="0" dirty="0" err="1" smtClean="0"/>
                        <a:t>Scuola&amp;Territorio</a:t>
                      </a:r>
                      <a:endParaRPr lang="it-IT" sz="2400" baseline="0" dirty="0" smtClean="0"/>
                    </a:p>
                    <a:p>
                      <a:pPr marL="342900" indent="-342900">
                        <a:buFont typeface="Wingdings" panose="05000000000000000000" pitchFamily="2" charset="2"/>
                        <a:buChar char="Ø"/>
                      </a:pPr>
                      <a:r>
                        <a:rPr lang="it-IT" sz="2400" baseline="0" dirty="0" smtClean="0"/>
                        <a:t>Inseriamo le credenziali di cui ci ha fornito la segreteria</a:t>
                      </a:r>
                    </a:p>
                    <a:p>
                      <a:pPr marL="342900" indent="-342900">
                        <a:buFont typeface="Wingdings" panose="05000000000000000000" pitchFamily="2" charset="2"/>
                        <a:buChar char="Ø"/>
                      </a:pPr>
                      <a:r>
                        <a:rPr lang="it-IT" sz="2400" baseline="0" dirty="0" smtClean="0"/>
                        <a:t>Accedo</a:t>
                      </a:r>
                      <a:endParaRPr lang="it-IT" sz="2400" dirty="0"/>
                    </a:p>
                  </a:txBody>
                  <a:tcPr/>
                </a:tc>
                <a:extLst>
                  <a:ext uri="{0D108BD9-81ED-4DB2-BD59-A6C34878D82A}">
                    <a16:rowId xmlns:a16="http://schemas.microsoft.com/office/drawing/2014/main" val="4277238359"/>
                  </a:ext>
                </a:extLst>
              </a:tr>
            </a:tbl>
          </a:graphicData>
        </a:graphic>
      </p:graphicFrame>
    </p:spTree>
    <p:extLst>
      <p:ext uri="{BB962C8B-B14F-4D97-AF65-F5344CB8AC3E}">
        <p14:creationId xmlns:p14="http://schemas.microsoft.com/office/powerpoint/2010/main" val="818669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207" y="430306"/>
            <a:ext cx="11002921" cy="847165"/>
          </a:xfrm>
        </p:spPr>
        <p:txBody>
          <a:bodyPr>
            <a:normAutofit/>
          </a:bodyPr>
          <a:lstStyle/>
          <a:p>
            <a:pPr algn="ctr"/>
            <a:r>
              <a:rPr lang="it-IT" sz="4400" b="1" dirty="0" smtClean="0"/>
              <a:t>COME INSERISCO LE ORE DI PCTO?</a:t>
            </a:r>
            <a:endParaRPr lang="it-IT" sz="4400" b="1" dirty="0"/>
          </a:p>
        </p:txBody>
      </p:sp>
      <p:graphicFrame>
        <p:nvGraphicFramePr>
          <p:cNvPr id="7" name="Tabella 6"/>
          <p:cNvGraphicFramePr>
            <a:graphicFrameLocks noGrp="1"/>
          </p:cNvGraphicFramePr>
          <p:nvPr>
            <p:extLst>
              <p:ext uri="{D42A27DB-BD31-4B8C-83A1-F6EECF244321}">
                <p14:modId xmlns:p14="http://schemas.microsoft.com/office/powerpoint/2010/main" val="4126743879"/>
              </p:ext>
            </p:extLst>
          </p:nvPr>
        </p:nvGraphicFramePr>
        <p:xfrm>
          <a:off x="807522" y="2434442"/>
          <a:ext cx="4629959" cy="4053840"/>
        </p:xfrm>
        <a:graphic>
          <a:graphicData uri="http://schemas.openxmlformats.org/drawingml/2006/table">
            <a:tbl>
              <a:tblPr firstRow="1" bandRow="1">
                <a:tableStyleId>{5C22544A-7EE6-4342-B048-85BDC9FD1C3A}</a:tableStyleId>
              </a:tblPr>
              <a:tblGrid>
                <a:gridCol w="4629959">
                  <a:extLst>
                    <a:ext uri="{9D8B030D-6E8A-4147-A177-3AD203B41FA5}">
                      <a16:colId xmlns:a16="http://schemas.microsoft.com/office/drawing/2014/main" val="2445401837"/>
                    </a:ext>
                  </a:extLst>
                </a:gridCol>
              </a:tblGrid>
              <a:tr h="3942607">
                <a:tc>
                  <a:txBody>
                    <a:bodyPr/>
                    <a:lstStyle/>
                    <a:p>
                      <a:pPr marL="0" indent="0">
                        <a:buFont typeface="Wingdings" panose="05000000000000000000" pitchFamily="2" charset="2"/>
                        <a:buNone/>
                      </a:pPr>
                      <a:r>
                        <a:rPr lang="it-IT" baseline="0" dirty="0" smtClean="0"/>
                        <a:t>Clicco su:</a:t>
                      </a:r>
                    </a:p>
                    <a:p>
                      <a:pPr marL="285750" indent="-285750">
                        <a:buFont typeface="Wingdings" panose="05000000000000000000" pitchFamily="2" charset="2"/>
                        <a:buChar char="Ø"/>
                      </a:pPr>
                      <a:r>
                        <a:rPr lang="it-IT" b="1" baseline="0" dirty="0" smtClean="0"/>
                        <a:t>LE MIE CLASSI</a:t>
                      </a:r>
                    </a:p>
                    <a:p>
                      <a:pPr marL="0" indent="0">
                        <a:buFont typeface="Wingdings" panose="05000000000000000000" pitchFamily="2" charset="2"/>
                        <a:buNone/>
                      </a:pPr>
                      <a:r>
                        <a:rPr lang="it-IT" sz="1600" baseline="0" dirty="0" smtClean="0"/>
                        <a:t>Qui visualizziamo l’elenco degli studenti  per i quali possiamo inserire i diari per ciascun alunno,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1600" b="1" i="0" u="none" strike="noStrike" kern="1200" cap="none" spc="0" normalizeH="0" baseline="0" noProof="0" dirty="0" smtClean="0">
                          <a:ln>
                            <a:noFill/>
                          </a:ln>
                          <a:solidFill>
                            <a:schemeClr val="bg1"/>
                          </a:solidFill>
                          <a:effectLst/>
                          <a:uLnTx/>
                          <a:uFillTx/>
                          <a:latin typeface="+mn-lt"/>
                          <a:ea typeface="+mn-ea"/>
                          <a:cs typeface="+mn-cs"/>
                        </a:rPr>
                        <a:t> in corrispondenza dell’azienda e del nome dell’alunno a cui si riferiscono le ore (il diario da inserire) , clicco in alto a destra su “aggiungi”, inseriamo la data nel riquadro “diario del” , inseriamo l’orario in uno dei due riquadri orari (non importa se orario standard o presenza)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1600" b="1" i="0" u="none" strike="noStrike" kern="1200" cap="none" spc="0" normalizeH="0" baseline="0" noProof="0" dirty="0" smtClean="0">
                          <a:ln>
                            <a:noFill/>
                          </a:ln>
                          <a:solidFill>
                            <a:schemeClr val="bg1"/>
                          </a:solidFill>
                          <a:effectLst/>
                          <a:uLnTx/>
                          <a:uFillTx/>
                          <a:latin typeface="+mn-lt"/>
                          <a:ea typeface="+mn-ea"/>
                          <a:cs typeface="+mn-cs"/>
                        </a:rPr>
                        <a:t>selezioniamo il “tipo di coinvolgimento”  nella tendina in alto, inseriamo  </a:t>
                      </a:r>
                      <a:r>
                        <a:rPr kumimoji="0" lang="it-IT" sz="1600" b="1" i="0" u="none" strike="noStrike" kern="1200" cap="none" spc="0" normalizeH="0" baseline="0" noProof="0" dirty="0" err="1" smtClean="0">
                          <a:ln>
                            <a:noFill/>
                          </a:ln>
                          <a:solidFill>
                            <a:schemeClr val="bg1"/>
                          </a:solidFill>
                          <a:effectLst/>
                          <a:uLnTx/>
                          <a:uFillTx/>
                          <a:latin typeface="+mn-lt"/>
                          <a:ea typeface="+mn-ea"/>
                          <a:cs typeface="+mn-cs"/>
                        </a:rPr>
                        <a:t>l’attivita’</a:t>
                      </a:r>
                      <a:r>
                        <a:rPr kumimoji="0" lang="it-IT" sz="1600" b="1" i="0" u="none" strike="noStrike" kern="1200" cap="none" spc="0" normalizeH="0" baseline="0" noProof="0" dirty="0" smtClean="0">
                          <a:ln>
                            <a:noFill/>
                          </a:ln>
                          <a:solidFill>
                            <a:schemeClr val="bg1"/>
                          </a:solidFill>
                          <a:effectLst/>
                          <a:uLnTx/>
                          <a:uFillTx/>
                          <a:latin typeface="+mn-lt"/>
                          <a:ea typeface="+mn-ea"/>
                          <a:cs typeface="+mn-cs"/>
                        </a:rPr>
                        <a:t> svolta” poi su ok per confermare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1600" b="1" i="0" u="none" strike="noStrike" kern="1200" cap="none" spc="0" normalizeH="0" baseline="0" noProof="0" dirty="0" smtClean="0">
                          <a:ln>
                            <a:noFill/>
                          </a:ln>
                          <a:solidFill>
                            <a:schemeClr val="bg1"/>
                          </a:solidFill>
                          <a:effectLst/>
                          <a:uLnTx/>
                          <a:uFillTx/>
                          <a:latin typeface="+mn-lt"/>
                          <a:ea typeface="+mn-ea"/>
                          <a:cs typeface="+mn-cs"/>
                        </a:rPr>
                        <a:t>Infine clicco su «vista»</a:t>
                      </a:r>
                    </a:p>
                  </a:txBody>
                  <a:tcPr/>
                </a:tc>
                <a:extLst>
                  <a:ext uri="{0D108BD9-81ED-4DB2-BD59-A6C34878D82A}">
                    <a16:rowId xmlns:a16="http://schemas.microsoft.com/office/drawing/2014/main" val="4277238359"/>
                  </a:ext>
                </a:extLst>
              </a:tr>
            </a:tbl>
          </a:graphicData>
        </a:graphic>
      </p:graphicFrame>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9962" y="2434442"/>
            <a:ext cx="3294724" cy="2588820"/>
          </a:xfrm>
          <a:prstGeom prst="rect">
            <a:avLst/>
          </a:prstGeom>
        </p:spPr>
      </p:pic>
      <p:pic>
        <p:nvPicPr>
          <p:cNvPr id="6" name="Segnaposto contenuto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707843" y="2438388"/>
            <a:ext cx="2521757" cy="3865863"/>
          </a:xfrm>
        </p:spPr>
      </p:pic>
    </p:spTree>
    <p:extLst>
      <p:ext uri="{BB962C8B-B14F-4D97-AF65-F5344CB8AC3E}">
        <p14:creationId xmlns:p14="http://schemas.microsoft.com/office/powerpoint/2010/main" val="2283240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936335" y="547645"/>
            <a:ext cx="9823523" cy="640080"/>
          </a:xfrm>
        </p:spPr>
        <p:txBody>
          <a:bodyPr rtlCol="0">
            <a:normAutofit fontScale="90000"/>
          </a:bodyPr>
          <a:lstStyle/>
          <a:p>
            <a:r>
              <a:rPr lang="it-IT" b="1" dirty="0" smtClean="0">
                <a:solidFill>
                  <a:srgbClr val="DD462F"/>
                </a:solidFill>
                <a:latin typeface="Segoe UI Light" panose="020B0502040204020203" pitchFamily="34" charset="0"/>
                <a:cs typeface="Segoe UI Light" panose="020B0502040204020203" pitchFamily="34" charset="0"/>
              </a:rPr>
              <a:t>        GLI STUDENTI POSSONO INSERIRE </a:t>
            </a:r>
            <a:r>
              <a:rPr lang="it-IT" b="1" dirty="0">
                <a:solidFill>
                  <a:srgbClr val="DD462F"/>
                </a:solidFill>
                <a:latin typeface="Segoe UI Light" panose="020B0502040204020203" pitchFamily="34" charset="0"/>
                <a:cs typeface="Segoe UI Light" panose="020B0502040204020203" pitchFamily="34" charset="0"/>
              </a:rPr>
              <a:t>ORE </a:t>
            </a:r>
            <a:r>
              <a:rPr lang="it-IT" b="1" dirty="0" smtClean="0">
                <a:solidFill>
                  <a:srgbClr val="DD462F"/>
                </a:solidFill>
                <a:latin typeface="Segoe UI Light" panose="020B0502040204020203" pitchFamily="34" charset="0"/>
                <a:cs typeface="Segoe UI Light" panose="020B0502040204020203" pitchFamily="34" charset="0"/>
              </a:rPr>
              <a:t>DI PCTO – ECCO COME:</a:t>
            </a:r>
            <a:endParaRPr lang="it-IT" b="1" dirty="0">
              <a:solidFill>
                <a:srgbClr val="DD462F"/>
              </a:solidFill>
              <a:latin typeface="Segoe UI Light" panose="020B0502040204020203" pitchFamily="34" charset="0"/>
              <a:cs typeface="Segoe UI Light" panose="020B0502040204020203" pitchFamily="34" charset="0"/>
            </a:endParaRPr>
          </a:p>
        </p:txBody>
      </p:sp>
      <p:sp>
        <p:nvSpPr>
          <p:cNvPr id="25" name="Segnaposto contenuto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it-IT" dirty="0">
              <a:latin typeface="Segoe UI" panose="020B0502040204020203" pitchFamily="34" charset="0"/>
              <a:cs typeface="Segoe UI" panose="020B0502040204020203" pitchFamily="34" charset="0"/>
            </a:endParaRPr>
          </a:p>
        </p:txBody>
      </p:sp>
      <p:grpSp>
        <p:nvGrpSpPr>
          <p:cNvPr id="18" name="Gruppo 17" descr="Piccolo cerchio con il numero 1 all'interno che indica il passaggio 1"/>
          <p:cNvGrpSpPr/>
          <p:nvPr/>
        </p:nvGrpSpPr>
        <p:grpSpPr bwMode="blackWhite">
          <a:xfrm>
            <a:off x="2750460" y="1907374"/>
            <a:ext cx="558179" cy="409838"/>
            <a:chOff x="6953426" y="711274"/>
            <a:chExt cx="558179" cy="409838"/>
          </a:xfrm>
        </p:grpSpPr>
        <p:sp>
          <p:nvSpPr>
            <p:cNvPr id="19" name="Ovale 18" descr="Piccolo cerchi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20" name="Casella di testo 19" descr="Numero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it-IT" dirty="0">
                  <a:solidFill>
                    <a:schemeClr val="bg1"/>
                  </a:solidFill>
                  <a:latin typeface="Segoe UI Semibold" panose="020B0702040204020203" pitchFamily="34" charset="0"/>
                  <a:cs typeface="Segoe UI Semibold" panose="020B0702040204020203" pitchFamily="34" charset="0"/>
                </a:rPr>
                <a:t>1</a:t>
              </a:r>
            </a:p>
          </p:txBody>
        </p:sp>
      </p:grpSp>
      <p:sp>
        <p:nvSpPr>
          <p:cNvPr id="21" name="Segnaposto contenuto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it-IT" dirty="0">
              <a:solidFill>
                <a:prstClr val="black">
                  <a:lumMod val="75000"/>
                  <a:lumOff val="25000"/>
                </a:prstClr>
              </a:solidFill>
              <a:cs typeface="Segoe UI"/>
            </a:endParaRPr>
          </a:p>
        </p:txBody>
      </p:sp>
      <p:grpSp>
        <p:nvGrpSpPr>
          <p:cNvPr id="33" name="Gruppo 32" descr="Piccolo cerchio con il numero 2 all'interno che indica il passaggio 2"/>
          <p:cNvGrpSpPr/>
          <p:nvPr/>
        </p:nvGrpSpPr>
        <p:grpSpPr bwMode="blackWhite">
          <a:xfrm>
            <a:off x="2766325" y="2656934"/>
            <a:ext cx="558179" cy="409838"/>
            <a:chOff x="6953426" y="711274"/>
            <a:chExt cx="558179" cy="409838"/>
          </a:xfrm>
        </p:grpSpPr>
        <p:sp>
          <p:nvSpPr>
            <p:cNvPr id="34" name="Ovale 33" descr="Piccolo cerchi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35" name="Casella di testo 34" descr="Numero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it-IT" dirty="0" smtClean="0">
                  <a:solidFill>
                    <a:schemeClr val="bg1"/>
                  </a:solidFill>
                  <a:latin typeface="Segoe UI Semibold" panose="020B0702040204020203" pitchFamily="34" charset="0"/>
                  <a:cs typeface="Segoe UI Semibold" panose="020B0702040204020203" pitchFamily="34" charset="0"/>
                </a:rPr>
                <a:t>2</a:t>
              </a:r>
              <a:endParaRPr lang="it-IT" dirty="0">
                <a:solidFill>
                  <a:schemeClr val="bg1"/>
                </a:solidFill>
                <a:latin typeface="Segoe UI Semibold" panose="020B0702040204020203" pitchFamily="34" charset="0"/>
                <a:cs typeface="Segoe UI Semibold" panose="020B0702040204020203" pitchFamily="34" charset="0"/>
              </a:endParaRPr>
            </a:p>
          </p:txBody>
        </p:sp>
      </p:grpSp>
      <p:sp>
        <p:nvSpPr>
          <p:cNvPr id="36" name="Segnaposto contenuto 17"/>
          <p:cNvSpPr txBox="1">
            <a:spLocks/>
          </p:cNvSpPr>
          <p:nvPr/>
        </p:nvSpPr>
        <p:spPr>
          <a:xfrm>
            <a:off x="1056512" y="2844450"/>
            <a:ext cx="4585731" cy="106581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endParaRPr lang="it-IT"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22" name="Gruppo 21" descr="Piccolo cerchio con il numero 3 all'interno che indica il passaggio 3"/>
          <p:cNvGrpSpPr/>
          <p:nvPr/>
        </p:nvGrpSpPr>
        <p:grpSpPr bwMode="blackWhite">
          <a:xfrm>
            <a:off x="2690913" y="4128312"/>
            <a:ext cx="611682" cy="381410"/>
            <a:chOff x="6916828" y="711274"/>
            <a:chExt cx="594777" cy="514432"/>
          </a:xfrm>
        </p:grpSpPr>
        <p:sp>
          <p:nvSpPr>
            <p:cNvPr id="24" name="Ovale 23" descr="Piccolo cerchi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30" name="CasellaDiTesto 29" descr="Numero 3"/>
            <p:cNvSpPr txBox="1">
              <a:spLocks noChangeAspect="1"/>
            </p:cNvSpPr>
            <p:nvPr/>
          </p:nvSpPr>
          <p:spPr bwMode="blackWhite">
            <a:xfrm>
              <a:off x="6916828" y="727564"/>
              <a:ext cx="594777" cy="498142"/>
            </a:xfrm>
            <a:prstGeom prst="rect">
              <a:avLst/>
            </a:prstGeom>
            <a:noFill/>
          </p:spPr>
          <p:txBody>
            <a:bodyPr wrap="square" rtlCol="0">
              <a:spAutoFit/>
            </a:bodyPr>
            <a:lstStyle/>
            <a:p>
              <a:pPr algn="ctr" rtl="0"/>
              <a:r>
                <a:rPr lang="it-IT" dirty="0">
                  <a:solidFill>
                    <a:schemeClr val="bg1"/>
                  </a:solidFill>
                  <a:latin typeface="Segoe UI Semibold" panose="020B0702040204020203" pitchFamily="34" charset="0"/>
                  <a:cs typeface="Segoe UI Semibold" panose="020B0702040204020203" pitchFamily="34" charset="0"/>
                </a:rPr>
                <a:t>3</a:t>
              </a:r>
            </a:p>
          </p:txBody>
        </p:sp>
      </p:grpSp>
      <p:sp>
        <p:nvSpPr>
          <p:cNvPr id="32" name="Segnaposto contenuto 17"/>
          <p:cNvSpPr txBox="1">
            <a:spLocks/>
          </p:cNvSpPr>
          <p:nvPr/>
        </p:nvSpPr>
        <p:spPr>
          <a:xfrm>
            <a:off x="1056513" y="4236460"/>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it-IT" dirty="0">
              <a:solidFill>
                <a:prstClr val="black">
                  <a:lumMod val="75000"/>
                  <a:lumOff val="25000"/>
                </a:prstClr>
              </a:solidFill>
              <a:cs typeface="Segoe UI"/>
            </a:endParaRPr>
          </a:p>
        </p:txBody>
      </p:sp>
      <p:grpSp>
        <p:nvGrpSpPr>
          <p:cNvPr id="37" name="Gruppo 36" descr="Piccolo cerchio con il numero 4 all'interno che indica il passaggio 4"/>
          <p:cNvGrpSpPr/>
          <p:nvPr/>
        </p:nvGrpSpPr>
        <p:grpSpPr bwMode="blackWhite">
          <a:xfrm>
            <a:off x="2782953" y="5089462"/>
            <a:ext cx="558179" cy="409838"/>
            <a:chOff x="6953426" y="711274"/>
            <a:chExt cx="558179" cy="409838"/>
          </a:xfrm>
        </p:grpSpPr>
        <p:sp>
          <p:nvSpPr>
            <p:cNvPr id="38" name="Ovale 37" descr="Piccolo cerchi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39" name="Casella di testo 38" descr="Numero 4"/>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it-IT" dirty="0">
                  <a:solidFill>
                    <a:schemeClr val="bg1"/>
                  </a:solidFill>
                  <a:latin typeface="Segoe UI Semibold" panose="020B0702040204020203" pitchFamily="34" charset="0"/>
                  <a:cs typeface="Segoe UI Semibold" panose="020B0702040204020203" pitchFamily="34" charset="0"/>
                </a:rPr>
                <a:t>4</a:t>
              </a:r>
            </a:p>
          </p:txBody>
        </p:sp>
      </p:grpSp>
      <p:sp>
        <p:nvSpPr>
          <p:cNvPr id="40" name="Segnaposto contenuto 17"/>
          <p:cNvSpPr txBox="1">
            <a:spLocks/>
          </p:cNvSpPr>
          <p:nvPr/>
        </p:nvSpPr>
        <p:spPr>
          <a:xfrm>
            <a:off x="1056513" y="5177572"/>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endParaRPr lang="it-IT"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3" name="Rettangolo 2"/>
          <p:cNvSpPr/>
          <p:nvPr/>
        </p:nvSpPr>
        <p:spPr>
          <a:xfrm>
            <a:off x="3048000" y="3105835"/>
            <a:ext cx="6096000" cy="369332"/>
          </a:xfrm>
          <a:prstGeom prst="rect">
            <a:avLst/>
          </a:prstGeom>
        </p:spPr>
        <p:txBody>
          <a:bodyPr>
            <a:spAutoFit/>
          </a:bodyPr>
          <a:lstStyle/>
          <a:p>
            <a:endParaRPr lang="it-IT" dirty="0"/>
          </a:p>
        </p:txBody>
      </p:sp>
      <p:sp>
        <p:nvSpPr>
          <p:cNvPr id="7" name="Rettangolo 6"/>
          <p:cNvSpPr/>
          <p:nvPr/>
        </p:nvSpPr>
        <p:spPr>
          <a:xfrm>
            <a:off x="3250276" y="1455491"/>
            <a:ext cx="5893723" cy="5293757"/>
          </a:xfrm>
          <a:prstGeom prst="rect">
            <a:avLst/>
          </a:prstGeom>
        </p:spPr>
        <p:txBody>
          <a:bodyPr wrap="square">
            <a:spAutoFit/>
          </a:bodyPr>
          <a:lstStyle/>
          <a:p>
            <a:r>
              <a:rPr lang="it-IT" sz="1600" dirty="0" smtClean="0"/>
              <a:t>UNA </a:t>
            </a:r>
            <a:r>
              <a:rPr lang="it-IT" sz="1600" dirty="0"/>
              <a:t>VOLTA EFFETTUATO </a:t>
            </a:r>
            <a:r>
              <a:rPr lang="it-IT" sz="1600" dirty="0" smtClean="0"/>
              <a:t>L’ACCESSO</a:t>
            </a:r>
          </a:p>
          <a:p>
            <a:endParaRPr lang="it-IT" sz="1600" dirty="0"/>
          </a:p>
          <a:p>
            <a:pPr marL="285750" indent="-285750">
              <a:buFont typeface="Wingdings" panose="05000000000000000000" pitchFamily="2" charset="2"/>
              <a:buChar char="Ø"/>
            </a:pPr>
            <a:r>
              <a:rPr lang="it-IT" dirty="0" smtClean="0"/>
              <a:t>cliccare su “diari: diario di bordo” e su “diari” a destra dell’azienda interessata</a:t>
            </a:r>
          </a:p>
          <a:p>
            <a:endParaRPr lang="it-IT" sz="1600" dirty="0" smtClean="0"/>
          </a:p>
          <a:p>
            <a:pPr marL="285750" indent="-285750">
              <a:buFont typeface="Wingdings" panose="05000000000000000000" pitchFamily="2" charset="2"/>
              <a:buChar char="Ø"/>
            </a:pPr>
            <a:r>
              <a:rPr lang="it-IT" dirty="0" smtClean="0"/>
              <a:t>cliccare in alto a destra su “aggiungi”, inserire data nel riquadro “diario del” , cliccare sull’orario non  in uno dei due riquadri orari (non importa se orario standard o presenza)</a:t>
            </a:r>
          </a:p>
          <a:p>
            <a:endParaRPr lang="it-IT" sz="1600" dirty="0" smtClean="0"/>
          </a:p>
          <a:p>
            <a:pPr marL="285750" indent="-285750">
              <a:buFont typeface="Wingdings" panose="05000000000000000000" pitchFamily="2" charset="2"/>
              <a:buChar char="Ø"/>
            </a:pPr>
            <a:r>
              <a:rPr lang="it-IT" dirty="0" smtClean="0"/>
              <a:t>selezionare il “tipo di coinvolgimento” nella tendina in alto, inserire “ </a:t>
            </a:r>
            <a:r>
              <a:rPr lang="it-IT" dirty="0" err="1" smtClean="0"/>
              <a:t>attivita’</a:t>
            </a:r>
            <a:r>
              <a:rPr lang="it-IT" dirty="0"/>
              <a:t> </a:t>
            </a:r>
            <a:r>
              <a:rPr lang="it-IT" dirty="0" smtClean="0"/>
              <a:t>svolta” poi su ok per confermare</a:t>
            </a:r>
          </a:p>
          <a:p>
            <a:endParaRPr lang="it-IT" sz="1600" dirty="0" smtClean="0"/>
          </a:p>
          <a:p>
            <a:pPr lvl="0" algn="just"/>
            <a:r>
              <a:rPr lang="it-IT" sz="1600" b="1" dirty="0">
                <a:solidFill>
                  <a:srgbClr val="D24726"/>
                </a:solidFill>
              </a:rPr>
              <a:t>FINCHE’ LE ORE </a:t>
            </a:r>
            <a:r>
              <a:rPr lang="it-IT" sz="1600" b="1" dirty="0" smtClean="0">
                <a:solidFill>
                  <a:srgbClr val="D24726"/>
                </a:solidFill>
              </a:rPr>
              <a:t>NON VERRANNO </a:t>
            </a:r>
            <a:r>
              <a:rPr lang="it-IT" sz="1600" b="1" dirty="0">
                <a:solidFill>
                  <a:srgbClr val="D24726"/>
                </a:solidFill>
              </a:rPr>
              <a:t>VISTATE DAL TUTOR NON </a:t>
            </a:r>
            <a:r>
              <a:rPr lang="it-IT" sz="1600" b="1" dirty="0" smtClean="0">
                <a:solidFill>
                  <a:srgbClr val="D24726"/>
                </a:solidFill>
              </a:rPr>
              <a:t>SARANNO CUMULATE </a:t>
            </a:r>
            <a:r>
              <a:rPr lang="it-IT" sz="1600" b="1" dirty="0">
                <a:solidFill>
                  <a:srgbClr val="D24726"/>
                </a:solidFill>
              </a:rPr>
              <a:t>NEL CURRICULUM</a:t>
            </a:r>
          </a:p>
          <a:p>
            <a:r>
              <a:rPr lang="it-IT" sz="2800" dirty="0" smtClean="0"/>
              <a:t>*</a:t>
            </a:r>
            <a:r>
              <a:rPr lang="it-IT" dirty="0" smtClean="0"/>
              <a:t>Prima di vistarle controllare sempre che vi sia corrispondenza tra le date/orari inseriti e i registri cartacei</a:t>
            </a:r>
            <a:endParaRPr lang="it-IT" dirty="0"/>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207" y="430306"/>
            <a:ext cx="11002921" cy="1410369"/>
          </a:xfrm>
        </p:spPr>
        <p:txBody>
          <a:bodyPr>
            <a:normAutofit/>
          </a:bodyPr>
          <a:lstStyle/>
          <a:p>
            <a:pPr algn="ctr"/>
            <a:r>
              <a:rPr lang="it-IT" sz="4400" b="1" dirty="0" smtClean="0"/>
              <a:t>I QUESTIONARI A CURA DEGLI STUDENTI</a:t>
            </a:r>
            <a:endParaRPr lang="it-IT" sz="4400" b="1" dirty="0"/>
          </a:p>
        </p:txBody>
      </p:sp>
      <p:graphicFrame>
        <p:nvGraphicFramePr>
          <p:cNvPr id="7" name="Tabella 6"/>
          <p:cNvGraphicFramePr>
            <a:graphicFrameLocks noGrp="1"/>
          </p:cNvGraphicFramePr>
          <p:nvPr>
            <p:extLst>
              <p:ext uri="{D42A27DB-BD31-4B8C-83A1-F6EECF244321}">
                <p14:modId xmlns:p14="http://schemas.microsoft.com/office/powerpoint/2010/main" val="3347749907"/>
              </p:ext>
            </p:extLst>
          </p:nvPr>
        </p:nvGraphicFramePr>
        <p:xfrm>
          <a:off x="807522" y="2529444"/>
          <a:ext cx="4346369" cy="3931920"/>
        </p:xfrm>
        <a:graphic>
          <a:graphicData uri="http://schemas.openxmlformats.org/drawingml/2006/table">
            <a:tbl>
              <a:tblPr firstRow="1" bandRow="1">
                <a:tableStyleId>{5C22544A-7EE6-4342-B048-85BDC9FD1C3A}</a:tableStyleId>
              </a:tblPr>
              <a:tblGrid>
                <a:gridCol w="4346369">
                  <a:extLst>
                    <a:ext uri="{9D8B030D-6E8A-4147-A177-3AD203B41FA5}">
                      <a16:colId xmlns:a16="http://schemas.microsoft.com/office/drawing/2014/main" val="2445401837"/>
                    </a:ext>
                  </a:extLst>
                </a:gridCol>
              </a:tblGrid>
              <a:tr h="3847605">
                <a:tc>
                  <a:txBody>
                    <a:bodyPr/>
                    <a:lstStyle/>
                    <a:p>
                      <a:pPr marL="0" indent="0">
                        <a:buFont typeface="Wingdings" panose="05000000000000000000" pitchFamily="2" charset="2"/>
                        <a:buNone/>
                      </a:pPr>
                      <a:r>
                        <a:rPr lang="it-IT" baseline="0" dirty="0" smtClean="0"/>
                        <a:t>Nel menù «Diari» gli studenti trovano in alto a destra anche 2 questionari, che possono compilare online: </a:t>
                      </a:r>
                    </a:p>
                    <a:p>
                      <a:pPr marL="342900" indent="-342900">
                        <a:buFont typeface="Wingdings" panose="05000000000000000000" pitchFamily="2" charset="2"/>
                        <a:buAutoNum type="arabicPeriod"/>
                      </a:pPr>
                      <a:r>
                        <a:rPr lang="it-IT" baseline="0" dirty="0" smtClean="0"/>
                        <a:t>«Preparazione studente» , riguarda le sue aspettative prima dell’esperienza di PCTO</a:t>
                      </a:r>
                    </a:p>
                    <a:p>
                      <a:pPr marL="342900" indent="-342900">
                        <a:buFont typeface="Wingdings" panose="05000000000000000000" pitchFamily="2" charset="2"/>
                        <a:buAutoNum type="arabicPeriod"/>
                      </a:pPr>
                      <a:r>
                        <a:rPr lang="it-IT" baseline="0" dirty="0" smtClean="0"/>
                        <a:t> «Valutazione studente» riguarda la sua valutazione dopo aver effettuato il percorso di PCTO</a:t>
                      </a:r>
                    </a:p>
                    <a:p>
                      <a:pPr marL="0" indent="0">
                        <a:buFont typeface="Wingdings" panose="05000000000000000000" pitchFamily="2" charset="2"/>
                        <a:buNone/>
                      </a:pPr>
                      <a:endParaRPr lang="it-IT" baseline="0" dirty="0" smtClean="0"/>
                    </a:p>
                    <a:p>
                      <a:pPr marL="0" indent="0">
                        <a:buFont typeface="Wingdings" panose="05000000000000000000" pitchFamily="2" charset="2"/>
                        <a:buNone/>
                      </a:pPr>
                      <a:r>
                        <a:rPr lang="it-IT" baseline="0" dirty="0" smtClean="0"/>
                        <a:t>*I questionari contribuiscono a fornire elementi di valutazione dei PCTO da formalizzare in sede di scrutinio</a:t>
                      </a:r>
                    </a:p>
                    <a:p>
                      <a:pPr marL="0" indent="0">
                        <a:buFont typeface="Wingdings" panose="05000000000000000000" pitchFamily="2" charset="2"/>
                        <a:buNone/>
                      </a:pPr>
                      <a:endParaRPr lang="it-IT" baseline="0" dirty="0" smtClean="0"/>
                    </a:p>
                  </a:txBody>
                  <a:tcPr/>
                </a:tc>
                <a:extLst>
                  <a:ext uri="{0D108BD9-81ED-4DB2-BD59-A6C34878D82A}">
                    <a16:rowId xmlns:a16="http://schemas.microsoft.com/office/drawing/2014/main" val="4277238359"/>
                  </a:ext>
                </a:extLst>
              </a:tr>
            </a:tbl>
          </a:graphicData>
        </a:graphic>
      </p:graphicFrame>
      <p:pic>
        <p:nvPicPr>
          <p:cNvPr id="4" name="Segnaposto contenut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51792" y="2400362"/>
            <a:ext cx="2006811" cy="3976687"/>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202" y="2400363"/>
            <a:ext cx="2502283" cy="3715430"/>
          </a:xfrm>
          <a:prstGeom prst="rect">
            <a:avLst/>
          </a:prstGeom>
        </p:spPr>
      </p:pic>
    </p:spTree>
    <p:extLst>
      <p:ext uri="{BB962C8B-B14F-4D97-AF65-F5344CB8AC3E}">
        <p14:creationId xmlns:p14="http://schemas.microsoft.com/office/powerpoint/2010/main" val="2974303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207" y="430306"/>
            <a:ext cx="11002921" cy="1410369"/>
          </a:xfrm>
        </p:spPr>
        <p:txBody>
          <a:bodyPr>
            <a:normAutofit fontScale="90000"/>
          </a:bodyPr>
          <a:lstStyle/>
          <a:p>
            <a:pPr algn="ctr"/>
            <a:r>
              <a:rPr lang="it-IT" sz="4400" b="1" dirty="0" smtClean="0"/>
              <a:t>LA VALUTAZIONE DEL PERCORSO E DELLE COMPETENZE A CURA DEL TUTOR INTERNO</a:t>
            </a:r>
            <a:endParaRPr lang="it-IT" sz="4400" b="1" dirty="0"/>
          </a:p>
        </p:txBody>
      </p:sp>
      <p:graphicFrame>
        <p:nvGraphicFramePr>
          <p:cNvPr id="7" name="Tabella 6"/>
          <p:cNvGraphicFramePr>
            <a:graphicFrameLocks noGrp="1"/>
          </p:cNvGraphicFramePr>
          <p:nvPr>
            <p:extLst>
              <p:ext uri="{D42A27DB-BD31-4B8C-83A1-F6EECF244321}">
                <p14:modId xmlns:p14="http://schemas.microsoft.com/office/powerpoint/2010/main" val="337509428"/>
              </p:ext>
            </p:extLst>
          </p:nvPr>
        </p:nvGraphicFramePr>
        <p:xfrm>
          <a:off x="807523" y="2446318"/>
          <a:ext cx="3170712" cy="4144487"/>
        </p:xfrm>
        <a:graphic>
          <a:graphicData uri="http://schemas.openxmlformats.org/drawingml/2006/table">
            <a:tbl>
              <a:tblPr firstRow="1" bandRow="1">
                <a:tableStyleId>{5C22544A-7EE6-4342-B048-85BDC9FD1C3A}</a:tableStyleId>
              </a:tblPr>
              <a:tblGrid>
                <a:gridCol w="3170712">
                  <a:extLst>
                    <a:ext uri="{9D8B030D-6E8A-4147-A177-3AD203B41FA5}">
                      <a16:colId xmlns:a16="http://schemas.microsoft.com/office/drawing/2014/main" val="2445401837"/>
                    </a:ext>
                  </a:extLst>
                </a:gridCol>
              </a:tblGrid>
              <a:tr h="4144487">
                <a:tc>
                  <a:txBody>
                    <a:bodyPr/>
                    <a:lstStyle/>
                    <a:p>
                      <a:pPr marL="0" indent="0">
                        <a:buFont typeface="Wingdings" panose="05000000000000000000" pitchFamily="2" charset="2"/>
                        <a:buNone/>
                      </a:pPr>
                      <a:r>
                        <a:rPr lang="it-IT" baseline="0" dirty="0" smtClean="0"/>
                        <a:t>Dal Menù «I miei studenti in alternanza» il tutor interno può accedere alla compilazione dei questionari:</a:t>
                      </a:r>
                    </a:p>
                    <a:p>
                      <a:pPr marL="342900" indent="-342900">
                        <a:buFont typeface="Wingdings" panose="05000000000000000000" pitchFamily="2" charset="2"/>
                        <a:buAutoNum type="arabicPeriod"/>
                      </a:pPr>
                      <a:r>
                        <a:rPr lang="it-IT" baseline="0" dirty="0" smtClean="0"/>
                        <a:t>Valutazione tutor scolastico del PCTO</a:t>
                      </a:r>
                    </a:p>
                    <a:p>
                      <a:pPr marL="342900" indent="-342900">
                        <a:buFont typeface="Wingdings" panose="05000000000000000000" pitchFamily="2" charset="2"/>
                        <a:buAutoNum type="arabicPeriod" startAt="2"/>
                      </a:pPr>
                      <a:r>
                        <a:rPr lang="it-IT" baseline="0" dirty="0" smtClean="0"/>
                        <a:t>Valutazione progetto delle competenze specifiche e trasversali</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600" baseline="0" dirty="0" smtClean="0"/>
                        <a:t>*I questionari contribuiscono a fornire e a documentare gli elementi di valutazione dei PCTO, da formalizzare in sede di scrutinio</a:t>
                      </a:r>
                    </a:p>
                  </a:txBody>
                  <a:tcPr/>
                </a:tc>
                <a:extLst>
                  <a:ext uri="{0D108BD9-81ED-4DB2-BD59-A6C34878D82A}">
                    <a16:rowId xmlns:a16="http://schemas.microsoft.com/office/drawing/2014/main" val="4277238359"/>
                  </a:ext>
                </a:extLst>
              </a:tr>
            </a:tbl>
          </a:graphicData>
        </a:graphic>
      </p:graphicFrame>
      <p:pic>
        <p:nvPicPr>
          <p:cNvPr id="5" name="Segnaposto contenuto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41951" y="2838203"/>
            <a:ext cx="2270236" cy="3384468"/>
          </a:xfr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6713" y="2838202"/>
            <a:ext cx="1849325" cy="3384469"/>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5117" y="2838202"/>
            <a:ext cx="2125683" cy="3543547"/>
          </a:xfrm>
          <a:prstGeom prst="rect">
            <a:avLst/>
          </a:prstGeom>
        </p:spPr>
      </p:pic>
    </p:spTree>
    <p:extLst>
      <p:ext uri="{BB962C8B-B14F-4D97-AF65-F5344CB8AC3E}">
        <p14:creationId xmlns:p14="http://schemas.microsoft.com/office/powerpoint/2010/main" val="3776172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207" y="430306"/>
            <a:ext cx="11002921" cy="847165"/>
          </a:xfrm>
        </p:spPr>
        <p:txBody>
          <a:bodyPr>
            <a:normAutofit/>
          </a:bodyPr>
          <a:lstStyle/>
          <a:p>
            <a:pPr algn="ctr"/>
            <a:r>
              <a:rPr lang="it-IT" sz="4400" b="1" dirty="0" smtClean="0"/>
              <a:t>I CORSI ONLINE SULLA SICUREZZA</a:t>
            </a:r>
            <a:endParaRPr lang="it-IT" sz="4400" b="1" dirty="0"/>
          </a:p>
        </p:txBody>
      </p:sp>
      <p:graphicFrame>
        <p:nvGraphicFramePr>
          <p:cNvPr id="7" name="Tabella 6"/>
          <p:cNvGraphicFramePr>
            <a:graphicFrameLocks noGrp="1"/>
          </p:cNvGraphicFramePr>
          <p:nvPr>
            <p:extLst>
              <p:ext uri="{D42A27DB-BD31-4B8C-83A1-F6EECF244321}">
                <p14:modId xmlns:p14="http://schemas.microsoft.com/office/powerpoint/2010/main" val="1813732875"/>
              </p:ext>
            </p:extLst>
          </p:nvPr>
        </p:nvGraphicFramePr>
        <p:xfrm>
          <a:off x="807522" y="2529444"/>
          <a:ext cx="4346369" cy="3847605"/>
        </p:xfrm>
        <a:graphic>
          <a:graphicData uri="http://schemas.openxmlformats.org/drawingml/2006/table">
            <a:tbl>
              <a:tblPr firstRow="1" bandRow="1">
                <a:tableStyleId>{5C22544A-7EE6-4342-B048-85BDC9FD1C3A}</a:tableStyleId>
              </a:tblPr>
              <a:tblGrid>
                <a:gridCol w="4346369">
                  <a:extLst>
                    <a:ext uri="{9D8B030D-6E8A-4147-A177-3AD203B41FA5}">
                      <a16:colId xmlns:a16="http://schemas.microsoft.com/office/drawing/2014/main" val="2445401837"/>
                    </a:ext>
                  </a:extLst>
                </a:gridCol>
              </a:tblGrid>
              <a:tr h="3847605">
                <a:tc>
                  <a:txBody>
                    <a:bodyPr/>
                    <a:lstStyle/>
                    <a:p>
                      <a:pPr marL="0" indent="0">
                        <a:buFont typeface="Wingdings" panose="05000000000000000000" pitchFamily="2" charset="2"/>
                        <a:buNone/>
                      </a:pPr>
                      <a:endParaRPr lang="it-IT" baseline="0" dirty="0" smtClean="0"/>
                    </a:p>
                    <a:p>
                      <a:pPr marL="0" indent="0">
                        <a:buFont typeface="Wingdings" panose="05000000000000000000" pitchFamily="2" charset="2"/>
                        <a:buNone/>
                      </a:pPr>
                      <a:r>
                        <a:rPr lang="it-IT" sz="2000" baseline="0" dirty="0" smtClean="0"/>
                        <a:t>Gli studenti, cliccando sul menù «</a:t>
                      </a:r>
                      <a:r>
                        <a:rPr lang="it-IT" sz="2000" baseline="0" smtClean="0"/>
                        <a:t>sicurezza», </a:t>
                      </a:r>
                      <a:r>
                        <a:rPr lang="it-IT" sz="2000" baseline="0" dirty="0" smtClean="0"/>
                        <a:t>devono:</a:t>
                      </a:r>
                    </a:p>
                    <a:p>
                      <a:pPr marL="285750" indent="-285750">
                        <a:buFontTx/>
                        <a:buChar char="-"/>
                      </a:pPr>
                      <a:r>
                        <a:rPr lang="it-IT" sz="2000" baseline="0" dirty="0" smtClean="0"/>
                        <a:t>effettuare i corsi online di 17 ore </a:t>
                      </a:r>
                    </a:p>
                    <a:p>
                      <a:pPr marL="285750" indent="-285750">
                        <a:buFontTx/>
                        <a:buChar char="-"/>
                      </a:pPr>
                      <a:r>
                        <a:rPr lang="it-IT" sz="2000" baseline="0" dirty="0" smtClean="0"/>
                        <a:t>superare i test finali </a:t>
                      </a:r>
                    </a:p>
                    <a:p>
                      <a:pPr marL="285750" indent="-285750">
                        <a:buFontTx/>
                        <a:buChar char="-"/>
                      </a:pPr>
                      <a:r>
                        <a:rPr lang="it-IT" sz="2000" baseline="0" dirty="0" smtClean="0"/>
                        <a:t>stampare gli attestati</a:t>
                      </a:r>
                    </a:p>
                    <a:p>
                      <a:pPr marL="285750" indent="-285750" algn="just">
                        <a:buFontTx/>
                        <a:buChar char="-"/>
                      </a:pPr>
                      <a:r>
                        <a:rPr lang="it-IT" sz="2000" baseline="0" dirty="0" smtClean="0"/>
                        <a:t> fornirne copia al tutor, che provvederà a conservarli nel faldone dedicato, contenente tutta la documentazione della classe</a:t>
                      </a:r>
                    </a:p>
                  </a:txBody>
                  <a:tcPr/>
                </a:tc>
                <a:extLst>
                  <a:ext uri="{0D108BD9-81ED-4DB2-BD59-A6C34878D82A}">
                    <a16:rowId xmlns:a16="http://schemas.microsoft.com/office/drawing/2014/main" val="4277238359"/>
                  </a:ext>
                </a:extLst>
              </a:tr>
            </a:tbl>
          </a:graphicData>
        </a:graphic>
      </p:graphicFrame>
      <p:graphicFrame>
        <p:nvGraphicFramePr>
          <p:cNvPr id="5" name="Segnaposto contenuto 4"/>
          <p:cNvGraphicFramePr>
            <a:graphicFrameLocks noGrp="1"/>
          </p:cNvGraphicFramePr>
          <p:nvPr>
            <p:ph sz="quarter" idx="13"/>
            <p:extLst>
              <p:ext uri="{D42A27DB-BD31-4B8C-83A1-F6EECF244321}">
                <p14:modId xmlns:p14="http://schemas.microsoft.com/office/powerpoint/2010/main" val="763758551"/>
              </p:ext>
            </p:extLst>
          </p:nvPr>
        </p:nvGraphicFramePr>
        <p:xfrm>
          <a:off x="5605153" y="2529444"/>
          <a:ext cx="5807034" cy="3847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7351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 INDICAZIONI </a:t>
            </a:r>
            <a:r>
              <a:rPr lang="en-US" b="1" dirty="0" smtClean="0"/>
              <a:t>OPERATIVE </a:t>
            </a:r>
            <a:endParaRPr lang="it-IT" dirty="0"/>
          </a:p>
        </p:txBody>
      </p:sp>
      <p:graphicFrame>
        <p:nvGraphicFramePr>
          <p:cNvPr id="5" name="Segnaposto contenuto 4"/>
          <p:cNvGraphicFramePr>
            <a:graphicFrameLocks noGrp="1"/>
          </p:cNvGraphicFramePr>
          <p:nvPr>
            <p:ph sz="quarter" idx="10"/>
            <p:extLst>
              <p:ext uri="{D42A27DB-BD31-4B8C-83A1-F6EECF244321}">
                <p14:modId xmlns:p14="http://schemas.microsoft.com/office/powerpoint/2010/main" val="1936739985"/>
              </p:ext>
            </p:extLst>
          </p:nvPr>
        </p:nvGraphicFramePr>
        <p:xfrm>
          <a:off x="676894" y="1258786"/>
          <a:ext cx="11162804" cy="5316359"/>
        </p:xfrm>
        <a:graphic>
          <a:graphicData uri="http://schemas.openxmlformats.org/drawingml/2006/table">
            <a:tbl>
              <a:tblPr firstRow="1" bandRow="1">
                <a:tableStyleId>{5C22544A-7EE6-4342-B048-85BDC9FD1C3A}</a:tableStyleId>
              </a:tblPr>
              <a:tblGrid>
                <a:gridCol w="11162804">
                  <a:extLst>
                    <a:ext uri="{9D8B030D-6E8A-4147-A177-3AD203B41FA5}">
                      <a16:colId xmlns:a16="http://schemas.microsoft.com/office/drawing/2014/main" val="1318467763"/>
                    </a:ext>
                  </a:extLst>
                </a:gridCol>
              </a:tblGrid>
              <a:tr h="1717395">
                <a:tc>
                  <a:txBody>
                    <a:bodyPr/>
                    <a:lstStyle/>
                    <a:p>
                      <a:r>
                        <a:rPr lang="it-IT" dirty="0" err="1" smtClean="0"/>
                        <a:t>a.s.</a:t>
                      </a:r>
                      <a:r>
                        <a:rPr lang="it-IT" dirty="0" smtClean="0"/>
                        <a:t> 2019/20</a:t>
                      </a:r>
                    </a:p>
                    <a:p>
                      <a:r>
                        <a:rPr lang="it-IT" sz="1200" dirty="0" smtClean="0"/>
                        <a:t> l progetti delle</a:t>
                      </a:r>
                      <a:r>
                        <a:rPr lang="it-IT" sz="1200" baseline="0" dirty="0" smtClean="0"/>
                        <a:t> </a:t>
                      </a:r>
                      <a:r>
                        <a:rPr lang="it-IT" sz="1200" dirty="0" smtClean="0"/>
                        <a:t>classi</a:t>
                      </a:r>
                      <a:r>
                        <a:rPr lang="it-IT" sz="1200" baseline="0" dirty="0" smtClean="0"/>
                        <a:t> TERZE</a:t>
                      </a:r>
                      <a:r>
                        <a:rPr lang="it-IT" sz="1200" dirty="0" smtClean="0"/>
                        <a:t> possono essere organizzati secondo la seguente articolazione:</a:t>
                      </a:r>
                    </a:p>
                    <a:p>
                      <a:r>
                        <a:rPr lang="it-IT" sz="1200" dirty="0" smtClean="0"/>
                        <a:t>CLASSE III: 40 ore</a:t>
                      </a:r>
                    </a:p>
                    <a:p>
                      <a:r>
                        <a:rPr lang="it-IT" sz="1200" dirty="0" smtClean="0"/>
                        <a:t>CLASSE IV: 40 ore</a:t>
                      </a:r>
                    </a:p>
                    <a:p>
                      <a:r>
                        <a:rPr lang="it-IT" sz="1200" dirty="0" smtClean="0"/>
                        <a:t>CLASSE  V: 10 ore </a:t>
                      </a:r>
                    </a:p>
                    <a:p>
                      <a:r>
                        <a:rPr lang="it-IT" sz="1200" dirty="0" smtClean="0"/>
                        <a:t>Questa articolazione può essere modificata nel corso del triennio in funzione delle esigenze organizzative e alle disponibilità delle strutture ospitanti, fino a totalizzare, al termine del III anno di attività di PCTO (V anno di studio), almeno 90 ore stabilite dalla </a:t>
                      </a:r>
                      <a:r>
                        <a:rPr lang="it-IT" sz="1200" baseline="0" dirty="0" smtClean="0"/>
                        <a:t> normativa</a:t>
                      </a:r>
                      <a:r>
                        <a:rPr lang="it-IT" sz="1200" dirty="0" smtClean="0"/>
                        <a:t>.</a:t>
                      </a:r>
                    </a:p>
                    <a:p>
                      <a:endParaRPr lang="it-IT" dirty="0"/>
                    </a:p>
                  </a:txBody>
                  <a:tcPr/>
                </a:tc>
                <a:extLst>
                  <a:ext uri="{0D108BD9-81ED-4DB2-BD59-A6C34878D82A}">
                    <a16:rowId xmlns:a16="http://schemas.microsoft.com/office/drawing/2014/main" val="3814895463"/>
                  </a:ext>
                </a:extLst>
              </a:tr>
              <a:tr h="894749">
                <a:tc>
                  <a:txBody>
                    <a:bodyPr/>
                    <a:lstStyle/>
                    <a:p>
                      <a:pPr marL="171450" indent="-171450" algn="just">
                        <a:buFont typeface="Wingdings" panose="05000000000000000000" pitchFamily="2" charset="2"/>
                        <a:buChar char="Ø"/>
                      </a:pPr>
                      <a:r>
                        <a:rPr lang="it-IT" sz="1200" dirty="0" smtClean="0">
                          <a:solidFill>
                            <a:schemeClr val="tx1"/>
                          </a:solidFill>
                        </a:rPr>
                        <a:t>Una </a:t>
                      </a:r>
                      <a:r>
                        <a:rPr lang="it-IT" sz="1200" b="1" dirty="0" smtClean="0">
                          <a:solidFill>
                            <a:schemeClr val="tx1"/>
                          </a:solidFill>
                        </a:rPr>
                        <a:t>copia del progetto triennale </a:t>
                      </a:r>
                      <a:r>
                        <a:rPr lang="it-IT" sz="1200" dirty="0" smtClean="0">
                          <a:solidFill>
                            <a:schemeClr val="tx1"/>
                          </a:solidFill>
                        </a:rPr>
                        <a:t>del </a:t>
                      </a:r>
                      <a:r>
                        <a:rPr lang="it-IT" sz="1200" dirty="0" err="1" smtClean="0">
                          <a:solidFill>
                            <a:schemeClr val="tx1"/>
                          </a:solidFill>
                        </a:rPr>
                        <a:t>C.d.c</a:t>
                      </a:r>
                      <a:r>
                        <a:rPr lang="it-IT" sz="1200" dirty="0" smtClean="0">
                          <a:solidFill>
                            <a:schemeClr val="tx1"/>
                          </a:solidFill>
                        </a:rPr>
                        <a:t>.</a:t>
                      </a:r>
                      <a:r>
                        <a:rPr lang="it-IT" sz="1200" baseline="0" dirty="0" smtClean="0">
                          <a:solidFill>
                            <a:schemeClr val="tx1"/>
                          </a:solidFill>
                        </a:rPr>
                        <a:t> </a:t>
                      </a:r>
                      <a:r>
                        <a:rPr lang="it-IT" sz="1200" dirty="0" smtClean="0">
                          <a:solidFill>
                            <a:schemeClr val="tx1"/>
                          </a:solidFill>
                        </a:rPr>
                        <a:t>va depositata in vicepresidenza,</a:t>
                      </a:r>
                      <a:r>
                        <a:rPr lang="it-IT" sz="1200" baseline="0" dirty="0" smtClean="0">
                          <a:solidFill>
                            <a:schemeClr val="tx1"/>
                          </a:solidFill>
                        </a:rPr>
                        <a:t>;</a:t>
                      </a:r>
                      <a:r>
                        <a:rPr lang="it-IT" sz="1200" dirty="0" smtClean="0">
                          <a:solidFill>
                            <a:schemeClr val="tx1"/>
                          </a:solidFill>
                        </a:rPr>
                        <a:t> una copia dovrà essere inviata dal tutor tramite mail </a:t>
                      </a:r>
                      <a:r>
                        <a:rPr lang="it-IT" sz="1200" dirty="0" smtClean="0">
                          <a:solidFill>
                            <a:schemeClr val="tx1"/>
                          </a:solidFill>
                        </a:rPr>
                        <a:t>alla F.S. n.</a:t>
                      </a:r>
                      <a:r>
                        <a:rPr lang="it-IT" sz="1200" baseline="0" dirty="0" smtClean="0">
                          <a:solidFill>
                            <a:schemeClr val="tx1"/>
                          </a:solidFill>
                        </a:rPr>
                        <a:t> 4, P</a:t>
                      </a:r>
                      <a:r>
                        <a:rPr lang="it-IT" sz="1200" dirty="0" smtClean="0">
                          <a:solidFill>
                            <a:schemeClr val="tx1"/>
                          </a:solidFill>
                        </a:rPr>
                        <a:t>rof.ssa </a:t>
                      </a:r>
                      <a:r>
                        <a:rPr lang="it-IT" sz="1200" dirty="0" smtClean="0">
                          <a:solidFill>
                            <a:schemeClr val="tx1"/>
                          </a:solidFill>
                        </a:rPr>
                        <a:t>N. Coppola (nunziacoppola25@gmail.com</a:t>
                      </a:r>
                      <a:r>
                        <a:rPr lang="it-IT" sz="1200" dirty="0" smtClean="0">
                          <a:solidFill>
                            <a:schemeClr val="tx1"/>
                          </a:solidFill>
                        </a:rPr>
                        <a:t>), </a:t>
                      </a:r>
                      <a:r>
                        <a:rPr lang="it-IT" sz="1200" dirty="0" smtClean="0">
                          <a:solidFill>
                            <a:schemeClr val="tx1"/>
                          </a:solidFill>
                        </a:rPr>
                        <a:t>che provvederà a caricarlo in tutte le sue parti sulla piattaforma Spaggiari </a:t>
                      </a:r>
                      <a:r>
                        <a:rPr lang="it-IT" sz="1200" dirty="0" err="1" smtClean="0">
                          <a:solidFill>
                            <a:schemeClr val="tx1"/>
                          </a:solidFill>
                        </a:rPr>
                        <a:t>Scuola&amp;Territorio</a:t>
                      </a:r>
                      <a:r>
                        <a:rPr lang="it-IT" sz="1200" dirty="0" smtClean="0">
                          <a:solidFill>
                            <a:schemeClr val="tx1"/>
                          </a:solidFill>
                        </a:rPr>
                        <a:t> ed ad associarlo alla classe, alle attività e al tutor;</a:t>
                      </a:r>
                      <a:r>
                        <a:rPr lang="it-IT" sz="1200" baseline="0" dirty="0" smtClean="0">
                          <a:solidFill>
                            <a:schemeClr val="tx1"/>
                          </a:solidFill>
                        </a:rPr>
                        <a:t> infine, una copia dovrà essere conservata nel faldone e poi allegata al documento del 15 maggio.</a:t>
                      </a:r>
                      <a:endParaRPr lang="it-IT" sz="1200" dirty="0">
                        <a:solidFill>
                          <a:schemeClr val="tx1"/>
                        </a:solidFill>
                      </a:endParaRPr>
                    </a:p>
                  </a:txBody>
                  <a:tcPr/>
                </a:tc>
                <a:extLst>
                  <a:ext uri="{0D108BD9-81ED-4DB2-BD59-A6C34878D82A}">
                    <a16:rowId xmlns:a16="http://schemas.microsoft.com/office/drawing/2014/main" val="932104353"/>
                  </a:ext>
                </a:extLst>
              </a:tr>
              <a:tr h="894749">
                <a:tc>
                  <a:txBody>
                    <a:bodyPr/>
                    <a:lstStyle/>
                    <a:p>
                      <a:pPr marL="171450" indent="-171450" algn="just">
                        <a:buFont typeface="Wingdings" panose="05000000000000000000" pitchFamily="2" charset="2"/>
                        <a:buChar char="Ø"/>
                      </a:pPr>
                      <a:r>
                        <a:rPr lang="it-IT" sz="1200" dirty="0" smtClean="0"/>
                        <a:t>I tutor delle classi </a:t>
                      </a:r>
                      <a:r>
                        <a:rPr lang="it-IT" sz="1200" b="1" dirty="0" smtClean="0"/>
                        <a:t>QUARTE </a:t>
                      </a:r>
                      <a:r>
                        <a:rPr lang="it-IT" sz="1200" dirty="0" smtClean="0"/>
                        <a:t> avranno cura che la classe prosegua il percorso PCTO seguendo la programmazione triennale già elaborata</a:t>
                      </a:r>
                      <a:r>
                        <a:rPr lang="it-IT" sz="1200" baseline="0" dirty="0" smtClean="0"/>
                        <a:t> lo scorso anno, coordinando le attività previste per l’ </a:t>
                      </a:r>
                      <a:r>
                        <a:rPr lang="it-IT" sz="1200" baseline="0" dirty="0" err="1" smtClean="0"/>
                        <a:t>a.s.</a:t>
                      </a:r>
                      <a:r>
                        <a:rPr lang="it-IT" sz="1200" baseline="0" dirty="0" smtClean="0"/>
                        <a:t> in corso e prestando particolare attenzione all’esattezza dei dati inseriti in piattaforma. </a:t>
                      </a:r>
                      <a:endParaRPr lang="it-IT" sz="1200" dirty="0" smtClean="0"/>
                    </a:p>
                  </a:txBody>
                  <a:tcPr/>
                </a:tc>
                <a:extLst>
                  <a:ext uri="{0D108BD9-81ED-4DB2-BD59-A6C34878D82A}">
                    <a16:rowId xmlns:a16="http://schemas.microsoft.com/office/drawing/2014/main" val="1464500197"/>
                  </a:ext>
                </a:extLst>
              </a:tr>
              <a:tr h="1789501">
                <a:tc>
                  <a:txBody>
                    <a:bodyPr/>
                    <a:lstStyle/>
                    <a:p>
                      <a:pPr marL="285750" indent="-285750" algn="just">
                        <a:buFont typeface="Wingdings" panose="05000000000000000000" pitchFamily="2" charset="2"/>
                        <a:buChar char="Ø"/>
                      </a:pPr>
                      <a:r>
                        <a:rPr lang="it-IT" sz="1200" dirty="0" smtClean="0"/>
                        <a:t>I tutor delle classi </a:t>
                      </a:r>
                      <a:r>
                        <a:rPr lang="it-IT" sz="1200" b="1" dirty="0" smtClean="0"/>
                        <a:t>QUINTE</a:t>
                      </a:r>
                      <a:r>
                        <a:rPr lang="it-IT" sz="1200" dirty="0" smtClean="0"/>
                        <a:t>,</a:t>
                      </a:r>
                      <a:r>
                        <a:rPr lang="it-IT" sz="1200" baseline="0" dirty="0" smtClean="0"/>
                        <a:t> </a:t>
                      </a:r>
                      <a:r>
                        <a:rPr lang="it-IT" sz="1200" dirty="0" smtClean="0"/>
                        <a:t>controlleranno in maniera analitica che tutte le procedure previste dalla Piattaforma Spaggiari </a:t>
                      </a:r>
                      <a:r>
                        <a:rPr lang="it-IT" sz="1200" dirty="0" err="1" smtClean="0"/>
                        <a:t>Scuola&amp;Territorio</a:t>
                      </a:r>
                      <a:r>
                        <a:rPr lang="it-IT" sz="1200" dirty="0" smtClean="0"/>
                        <a:t> relative all’inserimento dei diari, al completamento dei questionari da parte degli studenti e del tutor scolastico, le valutazioni del progetto  e i corsi sulla sicurezza siano completate (operazioni indispensabili </a:t>
                      </a:r>
                      <a:r>
                        <a:rPr lang="it-IT" sz="1200" dirty="0" smtClean="0"/>
                        <a:t>affinché </a:t>
                      </a:r>
                      <a:r>
                        <a:rPr lang="it-IT" sz="1200" dirty="0" smtClean="0"/>
                        <a:t>la segreteria possa procedere alle stampe delle certificazioni di ore e competenze da allegare al diploma); si accertano che la documentazione in formato cartaceo sia completa e depositata nel faldone posto in vicepresidenza.</a:t>
                      </a:r>
                    </a:p>
                    <a:p>
                      <a:pPr marL="285750" indent="-285750" algn="just">
                        <a:buFont typeface="Wingdings" panose="05000000000000000000" pitchFamily="2" charset="2"/>
                        <a:buChar char="Ø"/>
                      </a:pPr>
                      <a:r>
                        <a:rPr lang="it-IT" sz="1200" dirty="0" smtClean="0"/>
                        <a:t>Inoltre, è necessario che gli studenti preparino per gli </a:t>
                      </a:r>
                      <a:r>
                        <a:rPr lang="it-IT" sz="1200" dirty="0" smtClean="0">
                          <a:solidFill>
                            <a:srgbClr val="FF0000"/>
                          </a:solidFill>
                        </a:rPr>
                        <a:t>Esami di Stato </a:t>
                      </a:r>
                      <a:r>
                        <a:rPr lang="it-IT" sz="1200" dirty="0" smtClean="0"/>
                        <a:t>una relazione scritta e/o multimediale delle esperienze di PCTO svolte e delle competenze acquisite e</a:t>
                      </a:r>
                      <a:r>
                        <a:rPr lang="it-IT" sz="1200" baseline="0" dirty="0" smtClean="0"/>
                        <a:t> una riflessione volta all</a:t>
                      </a:r>
                      <a:r>
                        <a:rPr lang="it-IT" sz="1200" dirty="0" smtClean="0"/>
                        <a:t>’orientamento della futura scelta universitaria e professionale.</a:t>
                      </a:r>
                    </a:p>
                    <a:p>
                      <a:pPr marL="285750" indent="-285750">
                        <a:buFont typeface="Wingdings" panose="05000000000000000000" pitchFamily="2" charset="2"/>
                        <a:buChar char="Ø"/>
                      </a:pPr>
                      <a:r>
                        <a:rPr lang="it-IT" sz="1200" dirty="0" smtClean="0"/>
                        <a:t>Infine,  si ricorda che al documento del 15 Maggio vanno allegati: progetto triennale, relazione finale comprendente la descrizione delle attività svolte e delle competenze acquisite.</a:t>
                      </a:r>
                    </a:p>
                  </a:txBody>
                  <a:tcPr/>
                </a:tc>
                <a:extLst>
                  <a:ext uri="{0D108BD9-81ED-4DB2-BD59-A6C34878D82A}">
                    <a16:rowId xmlns:a16="http://schemas.microsoft.com/office/drawing/2014/main" val="3432235197"/>
                  </a:ext>
                </a:extLst>
              </a:tr>
            </a:tbl>
          </a:graphicData>
        </a:graphic>
      </p:graphicFrame>
    </p:spTree>
    <p:extLst>
      <p:ext uri="{BB962C8B-B14F-4D97-AF65-F5344CB8AC3E}">
        <p14:creationId xmlns:p14="http://schemas.microsoft.com/office/powerpoint/2010/main" val="1514703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207" y="448056"/>
            <a:ext cx="10902855" cy="640080"/>
          </a:xfrm>
        </p:spPr>
        <p:txBody>
          <a:bodyPr>
            <a:noAutofit/>
          </a:bodyPr>
          <a:lstStyle/>
          <a:p>
            <a:pPr algn="ctr"/>
            <a:r>
              <a:rPr lang="it-IT" sz="4000" b="1" dirty="0" smtClean="0">
                <a:solidFill>
                  <a:schemeClr val="accent2"/>
                </a:solidFill>
              </a:rPr>
              <a:t>ALL’ ATTENZIONE DEI TUTOR INTERNI: </a:t>
            </a:r>
            <a:endParaRPr lang="it-IT" sz="4000" b="1" dirty="0">
              <a:solidFill>
                <a:schemeClr val="accent2"/>
              </a:solidFill>
            </a:endParaRPr>
          </a:p>
        </p:txBody>
      </p:sp>
      <p:graphicFrame>
        <p:nvGraphicFramePr>
          <p:cNvPr id="4" name="Segnaposto contenuto 3"/>
          <p:cNvGraphicFramePr>
            <a:graphicFrameLocks noGrp="1"/>
          </p:cNvGraphicFramePr>
          <p:nvPr>
            <p:ph sz="quarter" idx="10"/>
            <p:extLst>
              <p:ext uri="{D42A27DB-BD31-4B8C-83A1-F6EECF244321}">
                <p14:modId xmlns:p14="http://schemas.microsoft.com/office/powerpoint/2010/main" val="524191835"/>
              </p:ext>
            </p:extLst>
          </p:nvPr>
        </p:nvGraphicFramePr>
        <p:xfrm>
          <a:off x="349745" y="1088136"/>
          <a:ext cx="11288073" cy="5769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765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91430" y="0"/>
            <a:ext cx="8855902" cy="1088136"/>
          </a:xfrm>
          <a:solidFill>
            <a:schemeClr val="accent1">
              <a:lumMod val="60000"/>
              <a:lumOff val="40000"/>
            </a:schemeClr>
          </a:solidFill>
          <a:ln>
            <a:solidFill>
              <a:schemeClr val="accent1">
                <a:lumMod val="50000"/>
              </a:schemeClr>
            </a:solidFill>
          </a:ln>
        </p:spPr>
        <p:txBody>
          <a:bodyPr>
            <a:normAutofit fontScale="90000"/>
          </a:bodyPr>
          <a:lstStyle/>
          <a:p>
            <a:pPr algn="ctr"/>
            <a:r>
              <a:rPr lang="it-IT" sz="4400" dirty="0" smtClean="0"/>
              <a:t>Linee Guida relative ai PCTO     </a:t>
            </a:r>
            <a:r>
              <a:rPr lang="it-IT" dirty="0" smtClean="0"/>
              <a:t>D.M. 774/2019</a:t>
            </a:r>
            <a:endParaRPr lang="it-IT" dirty="0"/>
          </a:p>
        </p:txBody>
      </p:sp>
      <p:sp>
        <p:nvSpPr>
          <p:cNvPr id="3" name="Segnaposto contenuto 2"/>
          <p:cNvSpPr>
            <a:spLocks noGrp="1"/>
          </p:cNvSpPr>
          <p:nvPr>
            <p:ph sz="quarter" idx="10"/>
          </p:nvPr>
        </p:nvSpPr>
        <p:spPr>
          <a:xfrm>
            <a:off x="539496" y="1435607"/>
            <a:ext cx="11184866" cy="5203187"/>
          </a:xfrm>
        </p:spPr>
        <p:txBody>
          <a:bodyPr>
            <a:normAutofit lnSpcReduction="10000"/>
          </a:bodyPr>
          <a:lstStyle/>
          <a:p>
            <a:r>
              <a:rPr lang="it-IT" sz="2800" dirty="0" smtClean="0">
                <a:latin typeface="Calibri" panose="020F0502020204030204" pitchFamily="34" charset="0"/>
                <a:cs typeface="Calibri" panose="020F0502020204030204" pitchFamily="34" charset="0"/>
              </a:rPr>
              <a:t>Le Linee Guida configurano i PCTO come percorsi volti </a:t>
            </a:r>
            <a:r>
              <a:rPr lang="it-IT" sz="2800" b="1" dirty="0" smtClean="0">
                <a:latin typeface="Calibri" panose="020F0502020204030204" pitchFamily="34" charset="0"/>
                <a:cs typeface="Calibri" panose="020F0502020204030204" pitchFamily="34" charset="0"/>
              </a:rPr>
              <a:t>all’orientamento</a:t>
            </a:r>
            <a:r>
              <a:rPr lang="it-IT" sz="2800" dirty="0" smtClean="0">
                <a:latin typeface="Calibri" panose="020F0502020204030204" pitchFamily="34" charset="0"/>
                <a:cs typeface="Calibri" panose="020F0502020204030204" pitchFamily="34" charset="0"/>
              </a:rPr>
              <a:t> perché favoriscono negli studenti:</a:t>
            </a:r>
          </a:p>
          <a:p>
            <a:pPr marL="342900" indent="-342900">
              <a:buFont typeface="Wingdings" panose="05000000000000000000" pitchFamily="2" charset="2"/>
              <a:buChar char="Ø"/>
            </a:pPr>
            <a:r>
              <a:rPr lang="it-IT" sz="2400" dirty="0" smtClean="0">
                <a:latin typeface="Calibri" panose="020F0502020204030204" pitchFamily="34" charset="0"/>
                <a:cs typeface="Calibri" panose="020F0502020204030204" pitchFamily="34" charset="0"/>
              </a:rPr>
              <a:t> </a:t>
            </a:r>
            <a:r>
              <a:rPr lang="it-IT" sz="2400" b="1" dirty="0" smtClean="0">
                <a:solidFill>
                  <a:srgbClr val="FF0000"/>
                </a:solidFill>
                <a:latin typeface="Calibri" panose="020F0502020204030204" pitchFamily="34" charset="0"/>
                <a:cs typeface="Calibri" panose="020F0502020204030204" pitchFamily="34" charset="0"/>
              </a:rPr>
              <a:t>consapevolezza delle proprie vocazioni </a:t>
            </a:r>
          </a:p>
          <a:p>
            <a:pPr marL="342900" indent="-342900">
              <a:buFont typeface="Wingdings" panose="05000000000000000000" pitchFamily="2" charset="2"/>
              <a:buChar char="Ø"/>
            </a:pPr>
            <a:r>
              <a:rPr lang="it-IT" sz="2400" b="1" dirty="0" smtClean="0">
                <a:latin typeface="Calibri" panose="020F0502020204030204" pitchFamily="34" charset="0"/>
                <a:cs typeface="Calibri" panose="020F0502020204030204" pitchFamily="34" charset="0"/>
              </a:rPr>
              <a:t> </a:t>
            </a:r>
            <a:r>
              <a:rPr lang="it-IT" sz="2400" b="1" dirty="0" smtClean="0">
                <a:solidFill>
                  <a:srgbClr val="FF0000"/>
                </a:solidFill>
                <a:latin typeface="Calibri" panose="020F0502020204030204" pitchFamily="34" charset="0"/>
                <a:cs typeface="Calibri" panose="020F0502020204030204" pitchFamily="34" charset="0"/>
              </a:rPr>
              <a:t>capacità di operare scelte consapevoli </a:t>
            </a:r>
          </a:p>
          <a:p>
            <a:r>
              <a:rPr lang="it-IT" sz="2400" b="1" dirty="0" smtClean="0">
                <a:solidFill>
                  <a:schemeClr val="tx1"/>
                </a:solidFill>
                <a:latin typeface="Calibri" panose="020F0502020204030204" pitchFamily="34" charset="0"/>
                <a:cs typeface="Calibri" panose="020F0502020204030204" pitchFamily="34" charset="0"/>
              </a:rPr>
              <a:t>Inoltre…</a:t>
            </a:r>
          </a:p>
          <a:p>
            <a:r>
              <a:rPr lang="it-IT" sz="2400" b="1" dirty="0" smtClean="0">
                <a:solidFill>
                  <a:schemeClr val="tx1"/>
                </a:solidFill>
                <a:latin typeface="Calibri" panose="020F0502020204030204" pitchFamily="34" charset="0"/>
                <a:cs typeface="Calibri" panose="020F0502020204030204" pitchFamily="34" charset="0"/>
              </a:rPr>
              <a:t>I PCTO contribuiscono all’acquisizione delle </a:t>
            </a:r>
            <a:r>
              <a:rPr lang="it-IT" sz="2400" b="1" dirty="0" smtClean="0">
                <a:solidFill>
                  <a:srgbClr val="FF0000"/>
                </a:solidFill>
                <a:latin typeface="Calibri" panose="020F0502020204030204" pitchFamily="34" charset="0"/>
                <a:cs typeface="Calibri" panose="020F0502020204030204" pitchFamily="34" charset="0"/>
              </a:rPr>
              <a:t>competenze specifiche e coerenti con l’indirizzo</a:t>
            </a:r>
            <a:r>
              <a:rPr lang="it-IT" sz="2400" b="1" dirty="0" smtClean="0">
                <a:solidFill>
                  <a:schemeClr val="tx1"/>
                </a:solidFill>
                <a:latin typeface="Calibri" panose="020F0502020204030204" pitchFamily="34" charset="0"/>
                <a:cs typeface="Calibri" panose="020F0502020204030204" pitchFamily="34" charset="0"/>
              </a:rPr>
              <a:t> di studi prescelto e delle </a:t>
            </a:r>
            <a:r>
              <a:rPr lang="it-IT" sz="2400" b="1" dirty="0">
                <a:solidFill>
                  <a:srgbClr val="FF0000"/>
                </a:solidFill>
                <a:latin typeface="Calibri" panose="020F0502020204030204" pitchFamily="34" charset="0"/>
                <a:cs typeface="Calibri" panose="020F0502020204030204" pitchFamily="34" charset="0"/>
              </a:rPr>
              <a:t>c</a:t>
            </a:r>
            <a:r>
              <a:rPr lang="it-IT" sz="2400" b="1" dirty="0" smtClean="0">
                <a:solidFill>
                  <a:srgbClr val="FF0000"/>
                </a:solidFill>
                <a:latin typeface="Calibri" panose="020F0502020204030204" pitchFamily="34" charset="0"/>
                <a:cs typeface="Calibri" panose="020F0502020204030204" pitchFamily="34" charset="0"/>
              </a:rPr>
              <a:t>ompetenze trasversali </a:t>
            </a:r>
            <a:r>
              <a:rPr lang="it-IT" sz="2400" b="1" dirty="0" smtClean="0">
                <a:solidFill>
                  <a:schemeClr val="tx1"/>
                </a:solidFill>
                <a:latin typeface="Calibri" panose="020F0502020204030204" pitchFamily="34" charset="0"/>
                <a:cs typeface="Calibri" panose="020F0502020204030204" pitchFamily="34" charset="0"/>
              </a:rPr>
              <a:t>(soft </a:t>
            </a:r>
            <a:r>
              <a:rPr lang="it-IT" sz="2400" b="1" dirty="0" err="1" smtClean="0">
                <a:solidFill>
                  <a:schemeClr val="tx1"/>
                </a:solidFill>
                <a:latin typeface="Calibri" panose="020F0502020204030204" pitchFamily="34" charset="0"/>
                <a:cs typeface="Calibri" panose="020F0502020204030204" pitchFamily="34" charset="0"/>
              </a:rPr>
              <a:t>skills</a:t>
            </a:r>
            <a:r>
              <a:rPr lang="it-IT" sz="2400" b="1" dirty="0" smtClean="0">
                <a:solidFill>
                  <a:schemeClr val="tx1"/>
                </a:solidFill>
                <a:latin typeface="Calibri" panose="020F0502020204030204" pitchFamily="34" charset="0"/>
                <a:cs typeface="Calibri" panose="020F0502020204030204" pitchFamily="34" charset="0"/>
              </a:rPr>
              <a:t>)</a:t>
            </a:r>
          </a:p>
          <a:p>
            <a:endParaRPr lang="it-IT" sz="2400" b="1" dirty="0">
              <a:solidFill>
                <a:srgbClr val="FF0000"/>
              </a:solidFill>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128788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207" y="313151"/>
            <a:ext cx="11077894" cy="774985"/>
          </a:xfrm>
        </p:spPr>
        <p:txBody>
          <a:bodyPr>
            <a:normAutofit fontScale="90000"/>
          </a:bodyPr>
          <a:lstStyle/>
          <a:p>
            <a:r>
              <a:rPr lang="it-IT" b="1" dirty="0" smtClean="0">
                <a:solidFill>
                  <a:srgbClr val="FF0000"/>
                </a:solidFill>
                <a:latin typeface="Calibri" panose="020F0502020204030204" pitchFamily="34" charset="0"/>
                <a:cs typeface="Calibri" panose="020F0502020204030204" pitchFamily="34" charset="0"/>
              </a:rPr>
              <a:t>La Progettazione è di competenza specifica del Consiglio di Classe</a:t>
            </a:r>
            <a:br>
              <a:rPr lang="it-IT" b="1" dirty="0" smtClean="0">
                <a:solidFill>
                  <a:srgbClr val="FF0000"/>
                </a:solidFill>
                <a:latin typeface="Calibri" panose="020F0502020204030204" pitchFamily="34" charset="0"/>
                <a:cs typeface="Calibri" panose="020F0502020204030204" pitchFamily="34" charset="0"/>
              </a:rPr>
            </a:br>
            <a:r>
              <a:rPr lang="it-IT" b="1" dirty="0" smtClean="0">
                <a:solidFill>
                  <a:srgbClr val="FF0000"/>
                </a:solidFill>
                <a:latin typeface="Calibri" panose="020F0502020204030204" pitchFamily="34" charset="0"/>
                <a:cs typeface="Calibri" panose="020F0502020204030204" pitchFamily="34" charset="0"/>
              </a:rPr>
              <a:t> -NON E’ UN COMPITO ESCLUSIVO DEL TUTOR-</a:t>
            </a:r>
            <a:endParaRPr lang="it-IT" b="1" dirty="0">
              <a:solidFill>
                <a:srgbClr val="FF0000"/>
              </a:solidFill>
              <a:latin typeface="Calibri" panose="020F0502020204030204" pitchFamily="34" charset="0"/>
              <a:cs typeface="Calibri" panose="020F0502020204030204" pitchFamily="34" charset="0"/>
            </a:endParaRPr>
          </a:p>
        </p:txBody>
      </p:sp>
      <p:graphicFrame>
        <p:nvGraphicFramePr>
          <p:cNvPr id="4" name="Segnaposto contenuto 3"/>
          <p:cNvGraphicFramePr>
            <a:graphicFrameLocks noGrp="1"/>
          </p:cNvGraphicFramePr>
          <p:nvPr>
            <p:ph sz="quarter" idx="10"/>
            <p:extLst>
              <p:ext uri="{D42A27DB-BD31-4B8C-83A1-F6EECF244321}">
                <p14:modId xmlns:p14="http://schemas.microsoft.com/office/powerpoint/2010/main" val="4035747404"/>
              </p:ext>
            </p:extLst>
          </p:nvPr>
        </p:nvGraphicFramePr>
        <p:xfrm>
          <a:off x="521207" y="1088136"/>
          <a:ext cx="11215681" cy="4473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962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207" y="87682"/>
            <a:ext cx="10877478" cy="1515649"/>
          </a:xfrm>
        </p:spPr>
        <p:txBody>
          <a:bodyPr>
            <a:normAutofit fontScale="90000"/>
          </a:bodyPr>
          <a:lstStyle/>
          <a:p>
            <a:pPr algn="ctr"/>
            <a:r>
              <a:rPr lang="it-IT" sz="4800" dirty="0" smtClean="0">
                <a:solidFill>
                  <a:srgbClr val="FF0000"/>
                </a:solidFill>
                <a:latin typeface="Calibri" panose="020F0502020204030204" pitchFamily="34" charset="0"/>
                <a:cs typeface="Calibri" panose="020F0502020204030204" pitchFamily="34" charset="0"/>
              </a:rPr>
              <a:t>La Progettazione </a:t>
            </a:r>
            <a:r>
              <a:rPr lang="it-IT" sz="4800" dirty="0" smtClean="0"/>
              <a:t/>
            </a:r>
            <a:br>
              <a:rPr lang="it-IT" sz="4800" dirty="0" smtClean="0"/>
            </a:br>
            <a:r>
              <a:rPr lang="it-IT" dirty="0" smtClean="0"/>
              <a:t> presenta una </a:t>
            </a:r>
            <a:br>
              <a:rPr lang="it-IT" dirty="0" smtClean="0"/>
            </a:br>
            <a:endParaRPr lang="it-IT" dirty="0"/>
          </a:p>
        </p:txBody>
      </p:sp>
      <p:graphicFrame>
        <p:nvGraphicFramePr>
          <p:cNvPr id="5" name="Segnaposto contenuto 4"/>
          <p:cNvGraphicFramePr>
            <a:graphicFrameLocks noGrp="1"/>
          </p:cNvGraphicFramePr>
          <p:nvPr>
            <p:ph sz="quarter" idx="10"/>
            <p:extLst>
              <p:ext uri="{D42A27DB-BD31-4B8C-83A1-F6EECF244321}">
                <p14:modId xmlns:p14="http://schemas.microsoft.com/office/powerpoint/2010/main" val="438043543"/>
              </p:ext>
            </p:extLst>
          </p:nvPr>
        </p:nvGraphicFramePr>
        <p:xfrm>
          <a:off x="539750" y="2217107"/>
          <a:ext cx="10282738" cy="4359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387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207" y="325677"/>
            <a:ext cx="10965160" cy="762459"/>
          </a:xfrm>
        </p:spPr>
        <p:txBody>
          <a:bodyPr>
            <a:normAutofit/>
          </a:bodyPr>
          <a:lstStyle/>
          <a:p>
            <a:r>
              <a:rPr lang="it-IT" dirty="0" smtClean="0">
                <a:latin typeface="Calibri" panose="020F0502020204030204" pitchFamily="34" charset="0"/>
                <a:cs typeface="Calibri" panose="020F0502020204030204" pitchFamily="34" charset="0"/>
              </a:rPr>
              <a:t>QUALI COMPETENZE DEVE CONTENERE LA PROGETTAZIONE DEI PCTO?</a:t>
            </a:r>
            <a:endParaRPr lang="it-IT" dirty="0">
              <a:latin typeface="Calibri" panose="020F0502020204030204" pitchFamily="34" charset="0"/>
              <a:cs typeface="Calibri" panose="020F0502020204030204" pitchFamily="34" charset="0"/>
            </a:endParaRPr>
          </a:p>
        </p:txBody>
      </p:sp>
      <p:graphicFrame>
        <p:nvGraphicFramePr>
          <p:cNvPr id="4" name="Segnaposto contenuto 3"/>
          <p:cNvGraphicFramePr>
            <a:graphicFrameLocks noGrp="1"/>
          </p:cNvGraphicFramePr>
          <p:nvPr>
            <p:ph sz="quarter" idx="10"/>
            <p:extLst>
              <p:ext uri="{D42A27DB-BD31-4B8C-83A1-F6EECF244321}">
                <p14:modId xmlns:p14="http://schemas.microsoft.com/office/powerpoint/2010/main" val="2919892807"/>
              </p:ext>
            </p:extLst>
          </p:nvPr>
        </p:nvGraphicFramePr>
        <p:xfrm>
          <a:off x="539750" y="1435100"/>
          <a:ext cx="11134508" cy="397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1198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2517732" y="448056"/>
            <a:ext cx="6513534" cy="640080"/>
          </a:xfrm>
        </p:spPr>
        <p:txBody>
          <a:bodyPr rtlCol="0">
            <a:noAutofit/>
          </a:bodyPr>
          <a:lstStyle/>
          <a:p>
            <a:pPr algn="r" rtl="0"/>
            <a:r>
              <a:rPr lang="it-IT" sz="3200" b="1" dirty="0" smtClean="0">
                <a:solidFill>
                  <a:schemeClr val="accent1"/>
                </a:solidFill>
                <a:latin typeface="Calibri" panose="020F0502020204030204" pitchFamily="34" charset="0"/>
                <a:cs typeface="Calibri" panose="020F0502020204030204" pitchFamily="34" charset="0"/>
              </a:rPr>
              <a:t>Documentazione dei percorsi di PCTO</a:t>
            </a:r>
            <a:endParaRPr lang="it-IT" sz="3200" b="1" dirty="0">
              <a:solidFill>
                <a:schemeClr val="accent1"/>
              </a:solidFill>
              <a:latin typeface="Calibri" panose="020F0502020204030204" pitchFamily="34" charset="0"/>
              <a:cs typeface="Calibri" panose="020F0502020204030204" pitchFamily="34" charset="0"/>
            </a:endParaRPr>
          </a:p>
        </p:txBody>
      </p:sp>
      <p:sp>
        <p:nvSpPr>
          <p:cNvPr id="38" name="Segnaposto contenuto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it-IT" dirty="0">
              <a:latin typeface="Segoe UI" panose="020B0502040204020203" pitchFamily="34" charset="0"/>
              <a:cs typeface="Segoe UI" panose="020B0502040204020203"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434255681"/>
              </p:ext>
            </p:extLst>
          </p:nvPr>
        </p:nvGraphicFramePr>
        <p:xfrm>
          <a:off x="973777" y="1088136"/>
          <a:ext cx="10260280" cy="6126480"/>
        </p:xfrm>
        <a:graphic>
          <a:graphicData uri="http://schemas.openxmlformats.org/drawingml/2006/table">
            <a:tbl>
              <a:tblPr firstRow="1" bandRow="1">
                <a:tableStyleId>{5C22544A-7EE6-4342-B048-85BDC9FD1C3A}</a:tableStyleId>
              </a:tblPr>
              <a:tblGrid>
                <a:gridCol w="10260280">
                  <a:extLst>
                    <a:ext uri="{9D8B030D-6E8A-4147-A177-3AD203B41FA5}">
                      <a16:colId xmlns:a16="http://schemas.microsoft.com/office/drawing/2014/main" val="2376201065"/>
                    </a:ext>
                  </a:extLst>
                </a:gridCol>
              </a:tblGrid>
              <a:tr h="5769864">
                <a:tc>
                  <a:txBody>
                    <a:bodyPr/>
                    <a:lstStyle/>
                    <a:p>
                      <a:pPr marL="285750" indent="-285750">
                        <a:buFont typeface="Wingdings" panose="05000000000000000000" pitchFamily="2" charset="2"/>
                        <a:buChar char="Ø"/>
                      </a:pPr>
                      <a:r>
                        <a:rPr lang="it-IT" sz="2000" dirty="0" smtClean="0">
                          <a:solidFill>
                            <a:schemeClr val="bg1"/>
                          </a:solidFill>
                        </a:rPr>
                        <a:t>Progettazione triennale (a cura del </a:t>
                      </a:r>
                      <a:r>
                        <a:rPr lang="it-IT" sz="2000" dirty="0" err="1" smtClean="0">
                          <a:solidFill>
                            <a:schemeClr val="bg1"/>
                          </a:solidFill>
                        </a:rPr>
                        <a:t>C.d.c</a:t>
                      </a:r>
                      <a:r>
                        <a:rPr lang="it-IT" sz="2000" dirty="0" smtClean="0">
                          <a:solidFill>
                            <a:schemeClr val="bg1"/>
                          </a:solidFill>
                        </a:rPr>
                        <a:t>. e formalizzato dal tutor interno) -</a:t>
                      </a:r>
                      <a:r>
                        <a:rPr lang="it-IT" sz="1200" dirty="0" err="1" smtClean="0">
                          <a:solidFill>
                            <a:schemeClr val="bg1"/>
                          </a:solidFill>
                        </a:rPr>
                        <a:t>mod.B</a:t>
                      </a:r>
                      <a:r>
                        <a:rPr lang="it-IT" sz="1200" dirty="0" smtClean="0">
                          <a:solidFill>
                            <a:schemeClr val="bg1"/>
                          </a:solidFill>
                        </a:rPr>
                        <a:t>-</a:t>
                      </a:r>
                    </a:p>
                    <a:p>
                      <a:pPr marL="0" indent="0">
                        <a:buFont typeface="Wingdings" panose="05000000000000000000" pitchFamily="2" charset="2"/>
                        <a:buNone/>
                      </a:pPr>
                      <a:endParaRPr lang="it-IT" sz="2000" dirty="0" smtClean="0">
                        <a:solidFill>
                          <a:schemeClr val="bg1"/>
                        </a:solidFill>
                      </a:endParaRPr>
                    </a:p>
                    <a:p>
                      <a:pPr marL="285750" indent="-285750">
                        <a:buFont typeface="Wingdings" panose="05000000000000000000" pitchFamily="2" charset="2"/>
                        <a:buChar char="Ø"/>
                      </a:pPr>
                      <a:r>
                        <a:rPr lang="it-IT" sz="2000" dirty="0" smtClean="0">
                          <a:solidFill>
                            <a:schemeClr val="bg1"/>
                          </a:solidFill>
                        </a:rPr>
                        <a:t>Patto</a:t>
                      </a:r>
                      <a:r>
                        <a:rPr lang="it-IT" sz="2000" baseline="0" dirty="0" smtClean="0">
                          <a:solidFill>
                            <a:schemeClr val="bg1"/>
                          </a:solidFill>
                        </a:rPr>
                        <a:t> formativo sottoscritto dalle famiglie (annuale) </a:t>
                      </a:r>
                      <a:r>
                        <a:rPr lang="it-IT" sz="1200" baseline="0" dirty="0" smtClean="0">
                          <a:solidFill>
                            <a:schemeClr val="bg1"/>
                          </a:solidFill>
                        </a:rPr>
                        <a:t>–</a:t>
                      </a:r>
                      <a:r>
                        <a:rPr lang="it-IT" sz="1200" baseline="0" dirty="0" err="1" smtClean="0">
                          <a:solidFill>
                            <a:schemeClr val="bg1"/>
                          </a:solidFill>
                        </a:rPr>
                        <a:t>mod</a:t>
                      </a:r>
                      <a:r>
                        <a:rPr lang="it-IT" sz="1200" baseline="0" dirty="0" smtClean="0">
                          <a:solidFill>
                            <a:schemeClr val="bg1"/>
                          </a:solidFill>
                        </a:rPr>
                        <a:t>. A-</a:t>
                      </a:r>
                    </a:p>
                    <a:p>
                      <a:pPr marL="285750" indent="-285750">
                        <a:buFont typeface="Wingdings" panose="05000000000000000000" pitchFamily="2" charset="2"/>
                        <a:buChar char="Ø"/>
                      </a:pPr>
                      <a:endParaRPr lang="it-IT" sz="2000" baseline="0" dirty="0" smtClean="0">
                        <a:solidFill>
                          <a:schemeClr val="bg1"/>
                        </a:solidFill>
                      </a:endParaRPr>
                    </a:p>
                    <a:p>
                      <a:pPr marL="285750" indent="-285750">
                        <a:buFont typeface="Wingdings" panose="05000000000000000000" pitchFamily="2" charset="2"/>
                        <a:buChar char="Ø"/>
                      </a:pPr>
                      <a:r>
                        <a:rPr lang="it-IT" sz="2000" baseline="0" dirty="0" smtClean="0">
                          <a:solidFill>
                            <a:schemeClr val="bg1"/>
                          </a:solidFill>
                        </a:rPr>
                        <a:t>Convenzioni con enti o aziende </a:t>
                      </a:r>
                      <a:r>
                        <a:rPr lang="it-IT" sz="1200" baseline="0" dirty="0" smtClean="0">
                          <a:solidFill>
                            <a:schemeClr val="bg1"/>
                          </a:solidFill>
                        </a:rPr>
                        <a:t>(dotate del Documento di Valutazione dei Rischi –DVR-)</a:t>
                      </a:r>
                    </a:p>
                    <a:p>
                      <a:pPr marL="285750" indent="-285750">
                        <a:buFont typeface="Wingdings" panose="05000000000000000000" pitchFamily="2" charset="2"/>
                        <a:buChar char="Ø"/>
                      </a:pPr>
                      <a:endParaRPr lang="it-IT" sz="2000" baseline="0" dirty="0" smtClean="0">
                        <a:solidFill>
                          <a:schemeClr val="bg1"/>
                        </a:solidFill>
                      </a:endParaRPr>
                    </a:p>
                    <a:p>
                      <a:pPr marL="285750" indent="-285750">
                        <a:buFont typeface="Wingdings" panose="05000000000000000000" pitchFamily="2" charset="2"/>
                        <a:buChar char="Ø"/>
                      </a:pPr>
                      <a:r>
                        <a:rPr lang="it-IT" sz="2000" baseline="0" dirty="0" smtClean="0">
                          <a:solidFill>
                            <a:schemeClr val="bg1"/>
                          </a:solidFill>
                        </a:rPr>
                        <a:t>Attestato delle ore di stage in azienda </a:t>
                      </a:r>
                      <a:r>
                        <a:rPr lang="it-IT" sz="1200" baseline="0" dirty="0" smtClean="0">
                          <a:solidFill>
                            <a:schemeClr val="bg1"/>
                          </a:solidFill>
                        </a:rPr>
                        <a:t>-</a:t>
                      </a:r>
                      <a:r>
                        <a:rPr lang="it-IT" sz="1200" baseline="0" dirty="0" err="1" smtClean="0">
                          <a:solidFill>
                            <a:schemeClr val="bg1"/>
                          </a:solidFill>
                        </a:rPr>
                        <a:t>mod</a:t>
                      </a:r>
                      <a:r>
                        <a:rPr lang="it-IT" sz="1200" baseline="0" dirty="0" smtClean="0">
                          <a:solidFill>
                            <a:schemeClr val="bg1"/>
                          </a:solidFill>
                        </a:rPr>
                        <a:t>. F-</a:t>
                      </a:r>
                    </a:p>
                    <a:p>
                      <a:pPr marL="285750" indent="-285750">
                        <a:buFont typeface="Wingdings" panose="05000000000000000000" pitchFamily="2" charset="2"/>
                        <a:buChar char="Ø"/>
                      </a:pPr>
                      <a:endParaRPr lang="it-IT" sz="2000" baseline="0" dirty="0" smtClean="0">
                        <a:solidFill>
                          <a:schemeClr val="bg1"/>
                        </a:solidFill>
                      </a:endParaRPr>
                    </a:p>
                    <a:p>
                      <a:pPr marL="285750" indent="-285750">
                        <a:buFont typeface="Wingdings" panose="05000000000000000000" pitchFamily="2" charset="2"/>
                        <a:buChar char="Ø"/>
                      </a:pPr>
                      <a:r>
                        <a:rPr lang="it-IT" sz="2000" baseline="0" dirty="0" smtClean="0">
                          <a:solidFill>
                            <a:schemeClr val="bg1"/>
                          </a:solidFill>
                        </a:rPr>
                        <a:t>Valutazione del tutor esterno  </a:t>
                      </a:r>
                      <a:r>
                        <a:rPr lang="it-IT" sz="1200" baseline="0" dirty="0" smtClean="0">
                          <a:solidFill>
                            <a:schemeClr val="bg1"/>
                          </a:solidFill>
                        </a:rPr>
                        <a:t>–</a:t>
                      </a:r>
                      <a:r>
                        <a:rPr lang="it-IT" sz="1200" baseline="0" dirty="0" err="1" smtClean="0">
                          <a:solidFill>
                            <a:schemeClr val="bg1"/>
                          </a:solidFill>
                        </a:rPr>
                        <a:t>mod</a:t>
                      </a:r>
                      <a:r>
                        <a:rPr lang="it-IT" sz="1200" baseline="0" dirty="0" smtClean="0">
                          <a:solidFill>
                            <a:schemeClr val="bg1"/>
                          </a:solidFill>
                        </a:rPr>
                        <a:t>. E-</a:t>
                      </a:r>
                    </a:p>
                    <a:p>
                      <a:pPr marL="285750" indent="-285750">
                        <a:buFont typeface="Wingdings" panose="05000000000000000000" pitchFamily="2" charset="2"/>
                        <a:buChar char="Ø"/>
                      </a:pPr>
                      <a:endParaRPr lang="it-IT" sz="2000" baseline="0" dirty="0" smtClean="0">
                        <a:solidFill>
                          <a:schemeClr val="bg1"/>
                        </a:solidFill>
                      </a:endParaRPr>
                    </a:p>
                    <a:p>
                      <a:pPr marL="285750" indent="-285750">
                        <a:buFont typeface="Wingdings" panose="05000000000000000000" pitchFamily="2" charset="2"/>
                        <a:buChar char="Ø"/>
                      </a:pPr>
                      <a:r>
                        <a:rPr lang="it-IT" sz="2000" baseline="0" dirty="0" smtClean="0">
                          <a:solidFill>
                            <a:schemeClr val="bg1"/>
                          </a:solidFill>
                        </a:rPr>
                        <a:t>Questionari sulla preparazione dello studente iniziale, intermedia e finale (online) </a:t>
                      </a:r>
                      <a:r>
                        <a:rPr lang="it-IT" sz="1200" baseline="0" dirty="0" smtClean="0">
                          <a:solidFill>
                            <a:schemeClr val="bg1"/>
                          </a:solidFill>
                        </a:rPr>
                        <a:t>–piattaforma Spaggiari </a:t>
                      </a:r>
                      <a:r>
                        <a:rPr lang="it-IT" sz="1200" baseline="0" dirty="0" err="1" smtClean="0">
                          <a:solidFill>
                            <a:schemeClr val="bg1"/>
                          </a:solidFill>
                        </a:rPr>
                        <a:t>Scuola&amp;Territorio</a:t>
                      </a:r>
                      <a:r>
                        <a:rPr lang="it-IT" sz="1200" baseline="0" dirty="0" smtClean="0">
                          <a:solidFill>
                            <a:schemeClr val="bg1"/>
                          </a:solidFill>
                        </a:rPr>
                        <a:t>-</a:t>
                      </a:r>
                    </a:p>
                    <a:p>
                      <a:pPr marL="0" indent="0">
                        <a:buFont typeface="Wingdings" panose="05000000000000000000" pitchFamily="2" charset="2"/>
                        <a:buNone/>
                      </a:pPr>
                      <a:endParaRPr lang="it-IT" sz="2000" baseline="0" dirty="0" smtClean="0">
                        <a:solidFill>
                          <a:schemeClr val="bg1"/>
                        </a:solidFill>
                      </a:endParaRPr>
                    </a:p>
                    <a:p>
                      <a:pPr marL="285750" indent="-285750">
                        <a:buFont typeface="Wingdings" panose="05000000000000000000" pitchFamily="2" charset="2"/>
                        <a:buChar char="Ø"/>
                      </a:pPr>
                      <a:r>
                        <a:rPr lang="it-IT" sz="2000" baseline="0" dirty="0" smtClean="0">
                          <a:solidFill>
                            <a:schemeClr val="bg1"/>
                          </a:solidFill>
                        </a:rPr>
                        <a:t>Registrazione delle ore di presenza (online </a:t>
                      </a:r>
                      <a:r>
                        <a:rPr lang="it-IT" sz="1200" baseline="0" dirty="0" smtClean="0">
                          <a:solidFill>
                            <a:schemeClr val="bg1"/>
                          </a:solidFill>
                        </a:rPr>
                        <a:t>piattaforma Spaggiari </a:t>
                      </a:r>
                      <a:r>
                        <a:rPr lang="it-IT" sz="1200" baseline="0" dirty="0" err="1" smtClean="0">
                          <a:solidFill>
                            <a:schemeClr val="bg1"/>
                          </a:solidFill>
                        </a:rPr>
                        <a:t>Scuola&amp;Territorio-cartacea</a:t>
                      </a:r>
                      <a:r>
                        <a:rPr lang="it-IT" sz="1200" baseline="0" dirty="0" smtClean="0">
                          <a:solidFill>
                            <a:schemeClr val="bg1"/>
                          </a:solidFill>
                        </a:rPr>
                        <a:t> –</a:t>
                      </a:r>
                      <a:r>
                        <a:rPr lang="it-IT" sz="1200" baseline="0" dirty="0" err="1" smtClean="0">
                          <a:solidFill>
                            <a:schemeClr val="bg1"/>
                          </a:solidFill>
                        </a:rPr>
                        <a:t>mod</a:t>
                      </a:r>
                      <a:r>
                        <a:rPr lang="it-IT" sz="1200" baseline="0" dirty="0" smtClean="0">
                          <a:solidFill>
                            <a:schemeClr val="bg1"/>
                          </a:solidFill>
                        </a:rPr>
                        <a:t>. C o D)</a:t>
                      </a:r>
                    </a:p>
                    <a:p>
                      <a:pPr marL="0" indent="0">
                        <a:buFont typeface="Wingdings" panose="05000000000000000000" pitchFamily="2" charset="2"/>
                        <a:buNone/>
                      </a:pPr>
                      <a:endParaRPr lang="it-IT" sz="1200" baseline="0" dirty="0" smtClean="0">
                        <a:solidFill>
                          <a:schemeClr val="bg1"/>
                        </a:solidFill>
                      </a:endParaRPr>
                    </a:p>
                    <a:p>
                      <a:pPr marL="0" indent="0">
                        <a:buFont typeface="Wingdings" panose="05000000000000000000" pitchFamily="2" charset="2"/>
                        <a:buNone/>
                      </a:pPr>
                      <a:endParaRPr lang="it-IT" sz="1200" baseline="0" dirty="0" smtClean="0">
                        <a:solidFill>
                          <a:schemeClr val="bg1"/>
                        </a:solidFil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1" kern="1200" dirty="0" err="1" smtClean="0">
                          <a:solidFill>
                            <a:schemeClr val="lt1"/>
                          </a:solidFill>
                          <a:effectLst/>
                          <a:latin typeface="+mn-lt"/>
                          <a:ea typeface="+mn-ea"/>
                          <a:cs typeface="+mn-cs"/>
                        </a:rPr>
                        <a:t>Scheda</a:t>
                      </a:r>
                      <a:r>
                        <a:rPr lang="en-US" sz="1800" b="1" kern="1200" dirty="0" smtClean="0">
                          <a:solidFill>
                            <a:schemeClr val="lt1"/>
                          </a:solidFill>
                          <a:effectLst/>
                          <a:latin typeface="+mn-lt"/>
                          <a:ea typeface="+mn-ea"/>
                          <a:cs typeface="+mn-cs"/>
                        </a:rPr>
                        <a:t> di </a:t>
                      </a:r>
                      <a:r>
                        <a:rPr lang="en-US" sz="1800" b="1" kern="1200" dirty="0" err="1" smtClean="0">
                          <a:solidFill>
                            <a:schemeClr val="lt1"/>
                          </a:solidFill>
                          <a:effectLst/>
                          <a:latin typeface="+mn-lt"/>
                          <a:ea typeface="+mn-ea"/>
                          <a:cs typeface="+mn-cs"/>
                        </a:rPr>
                        <a:t>riepilogo</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delle</a:t>
                      </a:r>
                      <a:r>
                        <a:rPr lang="en-US" sz="1800" b="1" kern="1200" dirty="0" smtClean="0">
                          <a:solidFill>
                            <a:schemeClr val="lt1"/>
                          </a:solidFill>
                          <a:effectLst/>
                          <a:latin typeface="+mn-lt"/>
                          <a:ea typeface="+mn-ea"/>
                          <a:cs typeface="+mn-cs"/>
                        </a:rPr>
                        <a:t> ore </a:t>
                      </a:r>
                      <a:r>
                        <a:rPr lang="en-US" sz="1800" b="1" kern="1200" dirty="0" err="1" smtClean="0">
                          <a:solidFill>
                            <a:schemeClr val="lt1"/>
                          </a:solidFill>
                          <a:effectLst/>
                          <a:latin typeface="+mn-lt"/>
                          <a:ea typeface="+mn-ea"/>
                          <a:cs typeface="+mn-cs"/>
                        </a:rPr>
                        <a:t>svolte</a:t>
                      </a:r>
                      <a:r>
                        <a:rPr lang="en-US" sz="1800" b="1" kern="1200" dirty="0" smtClean="0">
                          <a:solidFill>
                            <a:schemeClr val="lt1"/>
                          </a:solidFill>
                          <a:effectLst/>
                          <a:latin typeface="+mn-lt"/>
                          <a:ea typeface="+mn-ea"/>
                          <a:cs typeface="+mn-cs"/>
                        </a:rPr>
                        <a:t>  </a:t>
                      </a:r>
                      <a:r>
                        <a:rPr lang="en-US" sz="1100" b="1" kern="1200" dirty="0" smtClean="0">
                          <a:solidFill>
                            <a:schemeClr val="lt1"/>
                          </a:solidFill>
                          <a:effectLst/>
                          <a:latin typeface="+mn-lt"/>
                          <a:ea typeface="+mn-ea"/>
                          <a:cs typeface="+mn-cs"/>
                        </a:rPr>
                        <a:t>-</a:t>
                      </a:r>
                      <a:r>
                        <a:rPr lang="en-US" sz="1100" b="1" kern="1200" dirty="0" err="1" smtClean="0">
                          <a:solidFill>
                            <a:schemeClr val="lt1"/>
                          </a:solidFill>
                          <a:effectLst/>
                          <a:latin typeface="+mn-lt"/>
                          <a:ea typeface="+mn-ea"/>
                          <a:cs typeface="+mn-cs"/>
                        </a:rPr>
                        <a:t>mod.G</a:t>
                      </a:r>
                      <a:r>
                        <a:rPr lang="en-US" sz="1100" b="1" kern="1200" dirty="0" smtClean="0">
                          <a:solidFill>
                            <a:schemeClr val="lt1"/>
                          </a:solidFill>
                          <a:effectLst/>
                          <a:latin typeface="+mn-l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100" b="1" kern="1200" dirty="0" smtClean="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100" b="1" kern="1200" dirty="0" smtClean="0">
                        <a:solidFill>
                          <a:schemeClr val="lt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1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Relazione</a:t>
                      </a:r>
                      <a:r>
                        <a:rPr lang="en-US" sz="1600" b="1" kern="1200" dirty="0" smtClean="0">
                          <a:solidFill>
                            <a:schemeClr val="lt1"/>
                          </a:solidFill>
                          <a:effectLst/>
                          <a:latin typeface="+mn-lt"/>
                          <a:ea typeface="+mn-ea"/>
                          <a:cs typeface="+mn-cs"/>
                        </a:rPr>
                        <a:t>  al </a:t>
                      </a:r>
                      <a:r>
                        <a:rPr lang="en-US" sz="1600" b="1" kern="1200" dirty="0" err="1" smtClean="0">
                          <a:solidFill>
                            <a:schemeClr val="lt1"/>
                          </a:solidFill>
                          <a:effectLst/>
                          <a:latin typeface="+mn-lt"/>
                          <a:ea typeface="+mn-ea"/>
                          <a:cs typeface="+mn-cs"/>
                        </a:rPr>
                        <a:t>termine</a:t>
                      </a:r>
                      <a:r>
                        <a:rPr lang="en-US" sz="1600" b="1" kern="1200" dirty="0" smtClean="0">
                          <a:solidFill>
                            <a:schemeClr val="lt1"/>
                          </a:solidFill>
                          <a:effectLst/>
                          <a:latin typeface="+mn-lt"/>
                          <a:ea typeface="+mn-ea"/>
                          <a:cs typeface="+mn-cs"/>
                        </a:rPr>
                        <a:t> di </a:t>
                      </a:r>
                      <a:r>
                        <a:rPr lang="en-US" sz="1600" b="1" kern="1200" dirty="0" err="1" smtClean="0">
                          <a:solidFill>
                            <a:schemeClr val="lt1"/>
                          </a:solidFill>
                          <a:effectLst/>
                          <a:latin typeface="+mn-lt"/>
                          <a:ea typeface="+mn-ea"/>
                          <a:cs typeface="+mn-cs"/>
                        </a:rPr>
                        <a:t>ciascun</a:t>
                      </a:r>
                      <a:r>
                        <a:rPr lang="en-US" sz="1600" b="1" kern="1200" dirty="0" smtClean="0">
                          <a:solidFill>
                            <a:schemeClr val="lt1"/>
                          </a:solidFill>
                          <a:effectLst/>
                          <a:latin typeface="+mn-lt"/>
                          <a:ea typeface="+mn-ea"/>
                          <a:cs typeface="+mn-cs"/>
                        </a:rPr>
                        <a:t> anno </a:t>
                      </a:r>
                      <a:r>
                        <a:rPr lang="en-US" sz="1600" b="1" kern="1200" dirty="0" err="1" smtClean="0">
                          <a:solidFill>
                            <a:schemeClr val="lt1"/>
                          </a:solidFill>
                          <a:effectLst/>
                          <a:latin typeface="+mn-lt"/>
                          <a:ea typeface="+mn-ea"/>
                          <a:cs typeface="+mn-cs"/>
                        </a:rPr>
                        <a:t>scolastico</a:t>
                      </a:r>
                      <a:r>
                        <a:rPr lang="en-US" sz="1600" b="1" kern="1200" dirty="0" smtClean="0">
                          <a:solidFill>
                            <a:schemeClr val="lt1"/>
                          </a:solidFill>
                          <a:effectLst/>
                          <a:latin typeface="+mn-lt"/>
                          <a:ea typeface="+mn-ea"/>
                          <a:cs typeface="+mn-cs"/>
                        </a:rPr>
                        <a:t> per la </a:t>
                      </a:r>
                      <a:r>
                        <a:rPr lang="en-US" sz="1600" b="1" kern="1200" dirty="0" err="1" smtClean="0">
                          <a:solidFill>
                            <a:schemeClr val="lt1"/>
                          </a:solidFill>
                          <a:effectLst/>
                          <a:latin typeface="+mn-lt"/>
                          <a:ea typeface="+mn-ea"/>
                          <a:cs typeface="+mn-cs"/>
                        </a:rPr>
                        <a:t>segreteria</a:t>
                      </a:r>
                      <a:r>
                        <a:rPr lang="en-US" sz="1600" b="1" kern="1200" dirty="0" smtClean="0">
                          <a:solidFill>
                            <a:schemeClr val="lt1"/>
                          </a:solidFill>
                          <a:effectLst/>
                          <a:latin typeface="+mn-lt"/>
                          <a:ea typeface="+mn-ea"/>
                          <a:cs typeface="+mn-cs"/>
                        </a:rPr>
                        <a:t>;  </a:t>
                      </a:r>
                      <a:r>
                        <a:rPr lang="en-US" sz="1600" b="1" kern="1200" dirty="0" err="1" smtClean="0">
                          <a:solidFill>
                            <a:schemeClr val="lt1"/>
                          </a:solidFill>
                          <a:effectLst/>
                          <a:latin typeface="+mn-lt"/>
                          <a:ea typeface="+mn-ea"/>
                          <a:cs typeface="+mn-cs"/>
                        </a:rPr>
                        <a:t>relazione</a:t>
                      </a:r>
                      <a:r>
                        <a:rPr lang="en-US" sz="1600" b="1" kern="1200" dirty="0" smtClean="0">
                          <a:solidFill>
                            <a:schemeClr val="lt1"/>
                          </a:solidFill>
                          <a:effectLst/>
                          <a:latin typeface="+mn-lt"/>
                          <a:ea typeface="+mn-ea"/>
                          <a:cs typeface="+mn-cs"/>
                        </a:rPr>
                        <a:t> finale al </a:t>
                      </a:r>
                      <a:r>
                        <a:rPr lang="en-US" sz="1600" b="1" kern="1200" dirty="0" err="1" smtClean="0">
                          <a:solidFill>
                            <a:schemeClr val="lt1"/>
                          </a:solidFill>
                          <a:effectLst/>
                          <a:latin typeface="+mn-lt"/>
                          <a:ea typeface="+mn-ea"/>
                          <a:cs typeface="+mn-cs"/>
                        </a:rPr>
                        <a:t>termine</a:t>
                      </a:r>
                      <a:r>
                        <a:rPr lang="en-US" sz="1600" b="1" kern="1200" dirty="0" smtClean="0">
                          <a:solidFill>
                            <a:schemeClr val="lt1"/>
                          </a:solidFill>
                          <a:effectLst/>
                          <a:latin typeface="+mn-lt"/>
                          <a:ea typeface="+mn-ea"/>
                          <a:cs typeface="+mn-cs"/>
                        </a:rPr>
                        <a:t> del </a:t>
                      </a:r>
                      <a:r>
                        <a:rPr lang="en-US" sz="1600" b="1" kern="1200" dirty="0" err="1" smtClean="0">
                          <a:solidFill>
                            <a:schemeClr val="lt1"/>
                          </a:solidFill>
                          <a:effectLst/>
                          <a:latin typeface="+mn-lt"/>
                          <a:ea typeface="+mn-ea"/>
                          <a:cs typeface="+mn-cs"/>
                        </a:rPr>
                        <a:t>percorso</a:t>
                      </a:r>
                      <a:r>
                        <a:rPr lang="en-US" sz="1600" b="1" kern="1200" dirty="0" smtClean="0">
                          <a:solidFill>
                            <a:schemeClr val="lt1"/>
                          </a:solidFill>
                          <a:effectLst/>
                          <a:latin typeface="+mn-lt"/>
                          <a:ea typeface="+mn-ea"/>
                          <a:cs typeface="+mn-cs"/>
                        </a:rPr>
                        <a:t> da </a:t>
                      </a:r>
                      <a:r>
                        <a:rPr lang="en-US" sz="1600" b="1" kern="1200" dirty="0" err="1" smtClean="0">
                          <a:solidFill>
                            <a:schemeClr val="lt1"/>
                          </a:solidFill>
                          <a:effectLst/>
                          <a:latin typeface="+mn-lt"/>
                          <a:ea typeface="+mn-ea"/>
                          <a:cs typeface="+mn-cs"/>
                        </a:rPr>
                        <a:t>allegare</a:t>
                      </a:r>
                      <a:r>
                        <a:rPr lang="en-US" sz="1600" b="1" kern="1200" dirty="0" smtClean="0">
                          <a:solidFill>
                            <a:schemeClr val="lt1"/>
                          </a:solidFill>
                          <a:effectLst/>
                          <a:latin typeface="+mn-lt"/>
                          <a:ea typeface="+mn-ea"/>
                          <a:cs typeface="+mn-cs"/>
                        </a:rPr>
                        <a:t> al </a:t>
                      </a:r>
                      <a:r>
                        <a:rPr lang="en-US" sz="1600" b="1" kern="1200" dirty="0" err="1" smtClean="0">
                          <a:solidFill>
                            <a:schemeClr val="lt1"/>
                          </a:solidFill>
                          <a:effectLst/>
                          <a:latin typeface="+mn-lt"/>
                          <a:ea typeface="+mn-ea"/>
                          <a:cs typeface="+mn-cs"/>
                        </a:rPr>
                        <a:t>documento</a:t>
                      </a:r>
                      <a:r>
                        <a:rPr lang="en-US" sz="1600" b="1" kern="1200" dirty="0" smtClean="0">
                          <a:solidFill>
                            <a:schemeClr val="lt1"/>
                          </a:solidFill>
                          <a:effectLst/>
                          <a:latin typeface="+mn-lt"/>
                          <a:ea typeface="+mn-ea"/>
                          <a:cs typeface="+mn-cs"/>
                        </a:rPr>
                        <a:t> del 15 </a:t>
                      </a:r>
                      <a:r>
                        <a:rPr lang="en-US" sz="1600" b="1" kern="1200" dirty="0" err="1" smtClean="0">
                          <a:solidFill>
                            <a:schemeClr val="lt1"/>
                          </a:solidFill>
                          <a:effectLst/>
                          <a:latin typeface="+mn-lt"/>
                          <a:ea typeface="+mn-ea"/>
                          <a:cs typeface="+mn-cs"/>
                        </a:rPr>
                        <a:t>maggio</a:t>
                      </a:r>
                      <a:endParaRPr lang="it-IT" sz="1600" dirty="0" smtClean="0">
                        <a:effectLst/>
                      </a:endParaRPr>
                    </a:p>
                    <a:p>
                      <a:pPr marL="285750" indent="-285750">
                        <a:buFont typeface="Wingdings" panose="05000000000000000000" pitchFamily="2" charset="2"/>
                        <a:buChar char="Ø"/>
                      </a:pPr>
                      <a:endParaRPr lang="it-IT" sz="1200" baseline="0" dirty="0" smtClean="0">
                        <a:solidFill>
                          <a:schemeClr val="bg1"/>
                        </a:solidFill>
                      </a:endParaRPr>
                    </a:p>
                    <a:p>
                      <a:pPr marL="0" indent="0">
                        <a:buFont typeface="Wingdings" panose="05000000000000000000" pitchFamily="2" charset="2"/>
                        <a:buNone/>
                      </a:pPr>
                      <a:endParaRPr lang="it-IT" sz="1600" baseline="0" dirty="0" smtClean="0">
                        <a:solidFill>
                          <a:schemeClr val="bg1"/>
                        </a:solidFill>
                      </a:endParaRPr>
                    </a:p>
                  </a:txBody>
                  <a:tcPr/>
                </a:tc>
                <a:extLst>
                  <a:ext uri="{0D108BD9-81ED-4DB2-BD59-A6C34878D82A}">
                    <a16:rowId xmlns:a16="http://schemas.microsoft.com/office/drawing/2014/main" val="1779992904"/>
                  </a:ext>
                </a:extLst>
              </a:tr>
            </a:tbl>
          </a:graphicData>
        </a:graphic>
      </p:graphicFrame>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207" y="448056"/>
            <a:ext cx="10680193" cy="640080"/>
          </a:xfrm>
        </p:spPr>
        <p:txBody>
          <a:bodyPr>
            <a:normAutofit fontScale="90000"/>
          </a:bodyPr>
          <a:lstStyle/>
          <a:p>
            <a:r>
              <a:rPr lang="it-IT" dirty="0" smtClean="0"/>
              <a:t>                         </a:t>
            </a:r>
            <a:r>
              <a:rPr lang="it-IT" sz="4000" b="1" dirty="0" smtClean="0">
                <a:solidFill>
                  <a:schemeClr val="tx1"/>
                </a:solidFill>
              </a:rPr>
              <a:t>LA VALUTAZIONE DEI PCTO</a:t>
            </a:r>
            <a:endParaRPr lang="it-IT" sz="4000" b="1" dirty="0">
              <a:solidFill>
                <a:schemeClr val="tx1"/>
              </a:solidFill>
            </a:endParaRPr>
          </a:p>
        </p:txBody>
      </p:sp>
      <p:graphicFrame>
        <p:nvGraphicFramePr>
          <p:cNvPr id="4" name="Segnaposto contenuto 3"/>
          <p:cNvGraphicFramePr>
            <a:graphicFrameLocks noGrp="1"/>
          </p:cNvGraphicFramePr>
          <p:nvPr>
            <p:ph sz="quarter" idx="10"/>
            <p:extLst>
              <p:ext uri="{D42A27DB-BD31-4B8C-83A1-F6EECF244321}">
                <p14:modId xmlns:p14="http://schemas.microsoft.com/office/powerpoint/2010/main" val="3242759854"/>
              </p:ext>
            </p:extLst>
          </p:nvPr>
        </p:nvGraphicFramePr>
        <p:xfrm>
          <a:off x="539750" y="1435100"/>
          <a:ext cx="9706909" cy="4992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4733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207" y="430306"/>
            <a:ext cx="11002921" cy="1410369"/>
          </a:xfrm>
        </p:spPr>
        <p:txBody>
          <a:bodyPr>
            <a:normAutofit/>
          </a:bodyPr>
          <a:lstStyle/>
          <a:p>
            <a:pPr algn="ctr"/>
            <a:r>
              <a:rPr lang="it-IT" sz="4400" b="1" dirty="0" smtClean="0"/>
              <a:t>I PCTO E GLI ESAMI DI STATO</a:t>
            </a:r>
            <a:endParaRPr lang="it-IT" sz="4400" b="1" dirty="0"/>
          </a:p>
        </p:txBody>
      </p:sp>
      <p:graphicFrame>
        <p:nvGraphicFramePr>
          <p:cNvPr id="7" name="Tabella 6"/>
          <p:cNvGraphicFramePr>
            <a:graphicFrameLocks noGrp="1"/>
          </p:cNvGraphicFramePr>
          <p:nvPr>
            <p:extLst>
              <p:ext uri="{D42A27DB-BD31-4B8C-83A1-F6EECF244321}">
                <p14:modId xmlns:p14="http://schemas.microsoft.com/office/powerpoint/2010/main" val="762389980"/>
              </p:ext>
            </p:extLst>
          </p:nvPr>
        </p:nvGraphicFramePr>
        <p:xfrm>
          <a:off x="807522" y="2529444"/>
          <a:ext cx="4346369" cy="3847605"/>
        </p:xfrm>
        <a:graphic>
          <a:graphicData uri="http://schemas.openxmlformats.org/drawingml/2006/table">
            <a:tbl>
              <a:tblPr firstRow="1" bandRow="1">
                <a:tableStyleId>{5C22544A-7EE6-4342-B048-85BDC9FD1C3A}</a:tableStyleId>
              </a:tblPr>
              <a:tblGrid>
                <a:gridCol w="4346369">
                  <a:extLst>
                    <a:ext uri="{9D8B030D-6E8A-4147-A177-3AD203B41FA5}">
                      <a16:colId xmlns:a16="http://schemas.microsoft.com/office/drawing/2014/main" val="2445401837"/>
                    </a:ext>
                  </a:extLst>
                </a:gridCol>
              </a:tblGrid>
              <a:tr h="3847605">
                <a:tc>
                  <a:txBody>
                    <a:bodyPr/>
                    <a:lstStyle/>
                    <a:p>
                      <a:pPr marL="0" indent="0">
                        <a:buFont typeface="Wingdings" panose="05000000000000000000" pitchFamily="2" charset="2"/>
                        <a:buNone/>
                      </a:pPr>
                      <a:endParaRPr lang="it-IT" baseline="0" dirty="0" smtClean="0"/>
                    </a:p>
                  </a:txBody>
                  <a:tcPr/>
                </a:tc>
                <a:extLst>
                  <a:ext uri="{0D108BD9-81ED-4DB2-BD59-A6C34878D82A}">
                    <a16:rowId xmlns:a16="http://schemas.microsoft.com/office/drawing/2014/main" val="4277238359"/>
                  </a:ext>
                </a:extLst>
              </a:tr>
            </a:tbl>
          </a:graphicData>
        </a:graphic>
      </p:graphicFrame>
      <p:sp>
        <p:nvSpPr>
          <p:cNvPr id="3" name="Segnaposto contenuto 2"/>
          <p:cNvSpPr>
            <a:spLocks noGrp="1"/>
          </p:cNvSpPr>
          <p:nvPr>
            <p:ph sz="quarter" idx="13"/>
          </p:nvPr>
        </p:nvSpPr>
        <p:spPr>
          <a:xfrm>
            <a:off x="5415148" y="2529443"/>
            <a:ext cx="6555179" cy="3847605"/>
          </a:xfrm>
        </p:spPr>
        <p:txBody>
          <a:bodyPr>
            <a:noAutofit/>
          </a:bodyPr>
          <a:lstStyle/>
          <a:p>
            <a:pPr algn="just"/>
            <a:r>
              <a:rPr lang="it-IT" sz="1800" b="1" dirty="0" smtClean="0">
                <a:solidFill>
                  <a:srgbClr val="FF0000"/>
                </a:solidFill>
              </a:rPr>
              <a:t>La norma prevede che una sezione degli esami di Stato vada dedicata all’illustrazione da parte del candidato delle esperienze vissute durante i PCTO, attraverso relazioni e/o elaborati multimediali, rientrando così a pieno titolo nella determinazione del </a:t>
            </a:r>
            <a:r>
              <a:rPr lang="it-IT" sz="1800" b="1" u="sng" dirty="0" smtClean="0">
                <a:solidFill>
                  <a:schemeClr val="accent5"/>
                </a:solidFill>
              </a:rPr>
              <a:t>punteggio del colloquio </a:t>
            </a:r>
            <a:r>
              <a:rPr lang="it-IT" sz="1800" b="1" dirty="0" smtClean="0">
                <a:solidFill>
                  <a:srgbClr val="FF0000"/>
                </a:solidFill>
              </a:rPr>
              <a:t>e quindi del punteggio complessivo. Il candidato, oltre ad illustrare le competenze acquisite nei percorsi, sviluppa anche una riflessione in un’ottica orientativa sulla </a:t>
            </a:r>
            <a:r>
              <a:rPr lang="it-IT" sz="1800" b="1" dirty="0" err="1" smtClean="0">
                <a:solidFill>
                  <a:srgbClr val="FF0000"/>
                </a:solidFill>
              </a:rPr>
              <a:t>significativià</a:t>
            </a:r>
            <a:r>
              <a:rPr lang="it-IT" sz="1800" b="1" dirty="0" smtClean="0">
                <a:solidFill>
                  <a:srgbClr val="FF0000"/>
                </a:solidFill>
              </a:rPr>
              <a:t> e sulla ricaduta di tali attività, sulle opportunità di studio e/o di lavoro post-diploma</a:t>
            </a:r>
            <a:endParaRPr lang="it-IT" sz="1800" b="1" dirty="0">
              <a:solidFill>
                <a:srgbClr val="FF0000"/>
              </a:solidFill>
            </a:endParaRPr>
          </a:p>
        </p:txBody>
      </p:sp>
      <p:pic>
        <p:nvPicPr>
          <p:cNvPr id="4" name="Immagine 3" descr="&lt;strong&gt;Esame&lt;/strong&gt; avvocato: Bari, il semplice numero non basta 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482" y="2873828"/>
            <a:ext cx="3581648" cy="3123211"/>
          </a:xfrm>
          <a:prstGeom prst="rect">
            <a:avLst/>
          </a:prstGeom>
        </p:spPr>
      </p:pic>
    </p:spTree>
    <p:extLst>
      <p:ext uri="{BB962C8B-B14F-4D97-AF65-F5344CB8AC3E}">
        <p14:creationId xmlns:p14="http://schemas.microsoft.com/office/powerpoint/2010/main" val="2550935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207" y="448056"/>
            <a:ext cx="10855005" cy="640080"/>
          </a:xfrm>
        </p:spPr>
        <p:txBody>
          <a:bodyPr>
            <a:noAutofit/>
          </a:bodyPr>
          <a:lstStyle/>
          <a:p>
            <a:pPr algn="ctr"/>
            <a:r>
              <a:rPr lang="it-IT" sz="4400" b="1" dirty="0" smtClean="0">
                <a:solidFill>
                  <a:srgbClr val="FF0000"/>
                </a:solidFill>
              </a:rPr>
              <a:t>LA CERTIFICAZIONE DI PCTO</a:t>
            </a:r>
            <a:endParaRPr lang="it-IT" sz="4400" b="1" dirty="0">
              <a:solidFill>
                <a:srgbClr val="FF0000"/>
              </a:solidFill>
            </a:endParaRPr>
          </a:p>
        </p:txBody>
      </p:sp>
      <p:graphicFrame>
        <p:nvGraphicFramePr>
          <p:cNvPr id="4" name="Segnaposto contenuto 3"/>
          <p:cNvGraphicFramePr>
            <a:graphicFrameLocks noGrp="1"/>
          </p:cNvGraphicFramePr>
          <p:nvPr>
            <p:ph sz="quarter" idx="10"/>
            <p:extLst>
              <p:ext uri="{D42A27DB-BD31-4B8C-83A1-F6EECF244321}">
                <p14:modId xmlns:p14="http://schemas.microsoft.com/office/powerpoint/2010/main" val="3048143772"/>
              </p:ext>
            </p:extLst>
          </p:nvPr>
        </p:nvGraphicFramePr>
        <p:xfrm>
          <a:off x="176679" y="1331259"/>
          <a:ext cx="11441580" cy="4122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313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ocBenvenut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715145_TF10001108.potx" id="{66E9F1A0-49EC-4038-8270-22AD7F47D240}" vid="{86F9DE1D-8072-420B-AE53-65C44E93AB7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950072C5-DDE0-4258-BA7A-4D4B80DFA632}">
  <ds:schemaRefs>
    <ds:schemaRef ds:uri="http://purl.org/dc/terms/"/>
    <ds:schemaRef ds:uri="http://schemas.openxmlformats.org/package/2006/metadata/core-properties"/>
    <ds:schemaRef ds:uri="http://purl.org/dc/dcmitype/"/>
    <ds:schemaRef ds:uri="71af3243-3dd4-4a8d-8c0d-dd76da1f02a5"/>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Benvenuto in PowerPoint 2016</Template>
  <TotalTime>0</TotalTime>
  <Words>2003</Words>
  <Application>Microsoft Office PowerPoint</Application>
  <PresentationFormat>Widescreen</PresentationFormat>
  <Paragraphs>155</Paragraphs>
  <Slides>17</Slides>
  <Notes>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17</vt:i4>
      </vt:variant>
    </vt:vector>
  </HeadingPairs>
  <TitlesOfParts>
    <vt:vector size="24" baseType="lpstr">
      <vt:lpstr>Arial</vt:lpstr>
      <vt:lpstr>Calibri</vt:lpstr>
      <vt:lpstr>Segoe UI</vt:lpstr>
      <vt:lpstr>Segoe UI Light</vt:lpstr>
      <vt:lpstr>Segoe UI Semibold</vt:lpstr>
      <vt:lpstr>Wingdings</vt:lpstr>
      <vt:lpstr>DocBenvenuto</vt:lpstr>
      <vt:lpstr>Presentazione standard di PowerPoint</vt:lpstr>
      <vt:lpstr>Linee Guida relative ai PCTO     D.M. 774/2019</vt:lpstr>
      <vt:lpstr>La Progettazione è di competenza specifica del Consiglio di Classe  -NON E’ UN COMPITO ESCLUSIVO DEL TUTOR-</vt:lpstr>
      <vt:lpstr>La Progettazione   presenta una  </vt:lpstr>
      <vt:lpstr>QUALI COMPETENZE DEVE CONTENERE LA PROGETTAZIONE DEI PCTO?</vt:lpstr>
      <vt:lpstr>Documentazione dei percorsi di PCTO</vt:lpstr>
      <vt:lpstr>                         LA VALUTAZIONE DEI PCTO</vt:lpstr>
      <vt:lpstr>I PCTO E GLI ESAMI DI STATO</vt:lpstr>
      <vt:lpstr>LA CERTIFICAZIONE DI PCTO</vt:lpstr>
      <vt:lpstr>COME UTILIZZO LA PIATTAFORMA SPAGGIARI?</vt:lpstr>
      <vt:lpstr>COME INSERISCO LE ORE DI PCTO?</vt:lpstr>
      <vt:lpstr>        GLI STUDENTI POSSONO INSERIRE ORE DI PCTO – ECCO COME:</vt:lpstr>
      <vt:lpstr>I QUESTIONARI A CURA DEGLI STUDENTI</vt:lpstr>
      <vt:lpstr>LA VALUTAZIONE DEL PERCORSO E DELLE COMPETENZE A CURA DEL TUTOR INTERNO</vt:lpstr>
      <vt:lpstr>I CORSI ONLINE SULLA SICUREZZA</vt:lpstr>
      <vt:lpstr> INDICAZIONI OPERATIVE </vt:lpstr>
      <vt:lpstr>ALL’ ATTENZIONE DEI TUTOR INTERNI: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2019-10-16T14:59:11Z</dcterms:created>
  <dcterms:modified xsi:type="dcterms:W3CDTF">2019-11-17T16:45:14Z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